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2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2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39" r:id="rId5"/>
    <p:sldMasterId id="2147484140" r:id="rId6"/>
    <p:sldMasterId id="2147484141" r:id="rId7"/>
    <p:sldMasterId id="2147484142" r:id="rId8"/>
    <p:sldMasterId id="2147484143" r:id="rId9"/>
    <p:sldMasterId id="2147484144" r:id="rId10"/>
    <p:sldMasterId id="2147484145" r:id="rId11"/>
    <p:sldMasterId id="2147484146" r:id="rId12"/>
    <p:sldMasterId id="2147484147" r:id="rId13"/>
    <p:sldMasterId id="2147484148" r:id="rId14"/>
    <p:sldMasterId id="2147484149" r:id="rId15"/>
    <p:sldMasterId id="2147484150" r:id="rId16"/>
    <p:sldMasterId id="2147484151" r:id="rId17"/>
    <p:sldMasterId id="2147484152" r:id="rId18"/>
    <p:sldMasterId id="2147484153" r:id="rId19"/>
    <p:sldMasterId id="2147484154" r:id="rId20"/>
    <p:sldMasterId id="2147484155" r:id="rId21"/>
    <p:sldMasterId id="2147484156" r:id="rId22"/>
    <p:sldMasterId id="2147484157" r:id="rId23"/>
    <p:sldMasterId id="2147484158" r:id="rId24"/>
    <p:sldMasterId id="2147484159" r:id="rId25"/>
    <p:sldMasterId id="2147484160" r:id="rId26"/>
    <p:sldMasterId id="2147484161" r:id="rId27"/>
    <p:sldMasterId id="2147484162" r:id="rId28"/>
    <p:sldMasterId id="2147484163" r:id="rId29"/>
    <p:sldMasterId id="2147484164" r:id="rId30"/>
    <p:sldMasterId id="2147484165" r:id="rId31"/>
    <p:sldMasterId id="2147484166" r:id="rId32"/>
    <p:sldMasterId id="2147484167" r:id="rId33"/>
    <p:sldMasterId id="2147484168" r:id="rId34"/>
    <p:sldMasterId id="2147484169" r:id="rId35"/>
    <p:sldMasterId id="2147484170" r:id="rId36"/>
    <p:sldMasterId id="2147484171" r:id="rId37"/>
    <p:sldMasterId id="2147484172" r:id="rId38"/>
    <p:sldMasterId id="2147484173" r:id="rId39"/>
    <p:sldMasterId id="2147484174" r:id="rId40"/>
    <p:sldMasterId id="2147484175" r:id="rId41"/>
    <p:sldMasterId id="2147484176" r:id="rId42"/>
    <p:sldMasterId id="2147484177" r:id="rId43"/>
    <p:sldMasterId id="2147484178" r:id="rId44"/>
    <p:sldMasterId id="2147484179" r:id="rId45"/>
    <p:sldMasterId id="2147484180" r:id="rId46"/>
    <p:sldMasterId id="2147484181" r:id="rId47"/>
    <p:sldMasterId id="2147484182" r:id="rId48"/>
    <p:sldMasterId id="2147484183" r:id="rId49"/>
    <p:sldMasterId id="2147484184" r:id="rId50"/>
    <p:sldMasterId id="2147484185" r:id="rId51"/>
    <p:sldMasterId id="2147484186" r:id="rId52"/>
    <p:sldMasterId id="2147484187" r:id="rId53"/>
    <p:sldMasterId id="2147484188" r:id="rId54"/>
    <p:sldMasterId id="2147484189" r:id="rId55"/>
    <p:sldMasterId id="2147484190" r:id="rId56"/>
    <p:sldMasterId id="2147484191" r:id="rId57"/>
    <p:sldMasterId id="2147484192" r:id="rId58"/>
    <p:sldMasterId id="2147484193" r:id="rId59"/>
    <p:sldMasterId id="2147484194" r:id="rId60"/>
    <p:sldMasterId id="2147484195" r:id="rId61"/>
    <p:sldMasterId id="2147484196" r:id="rId62"/>
    <p:sldMasterId id="2147484197" r:id="rId63"/>
    <p:sldMasterId id="2147484198" r:id="rId64"/>
    <p:sldMasterId id="2147484199" r:id="rId65"/>
    <p:sldMasterId id="2147484200" r:id="rId66"/>
    <p:sldMasterId id="2147484201" r:id="rId67"/>
    <p:sldMasterId id="2147484202" r:id="rId68"/>
    <p:sldMasterId id="2147484203" r:id="rId69"/>
  </p:sldMasterIdLst>
  <p:notesMasterIdLst>
    <p:notesMasterId r:id="rId70"/>
  </p:notesMasterIdLst>
  <p:sldIdLst>
    <p:sldId id="279" r:id="rId94"/>
  </p:sldIdLst>
  <p:sldSz cy="5143500" cx="9144000"/>
  <p:notesSz cx="6858000" cy="9144000"/>
  <p:embeddedFontLst>
    <p:embeddedFont>
      <p:font typeface="Gruppo"/>
      <p:regular r:id="rId272"/>
    </p:embeddedFont>
    <p:embeddedFont>
      <p:font typeface="Quattrocento"/>
      <p:regular r:id="rId273"/>
      <p:bold r:id="rId274"/>
    </p:embeddedFont>
    <p:embeddedFont>
      <p:font typeface="Architects Daughter"/>
      <p:regular r:id="rId275"/>
    </p:embeddedFont>
    <p:embeddedFont>
      <p:font typeface="Inter"/>
      <p:regular r:id="rId276"/>
      <p:bold r:id="rId277"/>
      <p:italic r:id="rId278"/>
      <p:boldItalic r:id="rId279"/>
    </p:embeddedFont>
    <p:embeddedFont>
      <p:font typeface="Ubuntu Condensed"/>
      <p:regular r:id="rId280"/>
    </p:embeddedFont>
    <p:embeddedFont>
      <p:font typeface="Permanent Marker"/>
      <p:regular r:id="rId281"/>
    </p:embeddedFont>
    <p:embeddedFont>
      <p:font typeface="Shadows Into Light Two"/>
      <p:regular r:id="rId282"/>
    </p:embeddedFont>
    <p:embeddedFont>
      <p:font typeface="Poiret One"/>
      <p:regular r:id="rId283"/>
    </p:embeddedFont>
    <p:embeddedFont>
      <p:font typeface="Roboto"/>
      <p:regular r:id="rId284"/>
      <p:bold r:id="rId285"/>
      <p:italic r:id="rId286"/>
      <p:boldItalic r:id="rId287"/>
    </p:embeddedFont>
    <p:embeddedFont>
      <p:font typeface="Amatic SC"/>
      <p:regular r:id="rId288"/>
      <p:bold r:id="rId289"/>
    </p:embeddedFont>
    <p:embeddedFont>
      <p:font typeface="Overlock SC"/>
      <p:regular r:id="rId290"/>
    </p:embeddedFont>
    <p:embeddedFont>
      <p:font typeface="Cabin"/>
      <p:regular r:id="rId291"/>
      <p:bold r:id="rId292"/>
      <p:italic r:id="rId293"/>
      <p:boldItalic r:id="rId294"/>
    </p:embeddedFont>
    <p:embeddedFont>
      <p:font typeface="Bodoni"/>
      <p:regular r:id="rId295"/>
      <p:bold r:id="rId296"/>
      <p:italic r:id="rId297"/>
      <p:boldItalic r:id="rId298"/>
    </p:embeddedFont>
    <p:embeddedFont>
      <p:font typeface="Josefin Sans"/>
      <p:regular r:id="rId299"/>
      <p:bold r:id="rId300"/>
      <p:italic r:id="rId301"/>
      <p:boldItalic r:id="rId302"/>
    </p:embeddedFont>
    <p:embeddedFont>
      <p:font typeface="Arial Black"/>
      <p:regular r:id="rId303"/>
    </p:embeddedFont>
    <p:embeddedFont>
      <p:font typeface="Oswald"/>
      <p:regular r:id="rId304"/>
      <p:bold r:id="rId305"/>
    </p:embeddedFont>
    <p:embeddedFont>
      <p:font typeface="Questrial"/>
      <p:regular r:id="rId306"/>
    </p:embeddedFont>
    <p:embeddedFont>
      <p:font typeface="Nunito"/>
      <p:regular r:id="rId307"/>
      <p:bold r:id="rId308"/>
      <p:italic r:id="rId309"/>
      <p:boldItalic r:id="rId310"/>
    </p:embeddedFont>
    <p:embeddedFont>
      <p:font typeface="Book Antiqua"/>
      <p:regular r:id="rId311"/>
      <p:bold r:id="rId312"/>
      <p:italic r:id="rId313"/>
      <p:boldItalic r:id="rId314"/>
    </p:embeddedFont>
    <p:embeddedFont>
      <p:font typeface="Century Gothic"/>
      <p:regular r:id="rId315"/>
      <p:bold r:id="rId316"/>
      <p:italic r:id="rId317"/>
      <p:boldItalic r:id="rId318"/>
    </p:embeddedFont>
    <p:embeddedFont>
      <p:font typeface="Inter Black"/>
      <p:bold r:id="rId319"/>
      <p:boldItalic r:id="rId320"/>
    </p:embeddedFont>
    <p:embeddedFont>
      <p:font typeface="Economica"/>
      <p:regular r:id="rId321"/>
      <p:bold r:id="rId322"/>
      <p:italic r:id="rId323"/>
      <p:boldItalic r:id="rId324"/>
    </p:embeddedFont>
    <p:embeddedFont>
      <p:font typeface="Lobster"/>
      <p:regular r:id="rId325"/>
    </p:embeddedFont>
    <p:embeddedFont>
      <p:font typeface="Source Code Pro"/>
      <p:regular r:id="rId326"/>
      <p:bold r:id="rId327"/>
      <p:italic r:id="rId328"/>
      <p:boldItalic r:id="rId329"/>
    </p:embeddedFont>
    <p:embeddedFont>
      <p:font typeface="Tahoma"/>
      <p:regular r:id="rId330"/>
      <p:bold r:id="rId331"/>
    </p:embeddedFont>
    <p:embeddedFont>
      <p:font typeface="Coming Soon"/>
      <p:regular r:id="rId332"/>
    </p:embeddedFont>
    <p:embeddedFont>
      <p:font typeface="Quattrocento Sans"/>
      <p:regular r:id="rId333"/>
      <p:bold r:id="rId334"/>
      <p:italic r:id="rId335"/>
      <p:boldItalic r:id="rId336"/>
    </p:embeddedFont>
    <p:embeddedFont>
      <p:font typeface="Gill Sans"/>
      <p:regular r:id="rId337"/>
      <p:bold r:id="rId338"/>
    </p:embeddedFont>
    <p:embeddedFont>
      <p:font typeface="Open Sans"/>
      <p:regular r:id="rId339"/>
      <p:bold r:id="rId340"/>
      <p:italic r:id="rId341"/>
      <p:boldItalic r:id="rId3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9D17D8-03BD-49A2-A407-AA7B7E5CD7EC}">
  <a:tblStyle styleId="{9C9D17D8-03BD-49A2-A407-AA7B7E5CD7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 b="off" i="off"/>
      <a:tcStyle>
        <a:fill>
          <a:solidFill>
            <a:srgbClr val="CED2E2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ED2E2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AB5428F-5FE4-4927-8700-9A6C7ECE20A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1E148F9-9174-49E3-BBC7-1DCA8CDB5617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4CADEB3-3399-4C36-B701-3E11B995BBF2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47E0BB-AA6E-4AF0-B9C0-1F6A3A523484}" styleName="Table_4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8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notesMaster" Target="notesMasters/notesMaster1.xml"/><Relationship Id="rId94" Type="http://schemas.openxmlformats.org/officeDocument/2006/relationships/slide" Target="slides/slide24.xml"/><Relationship Id="rId272" Type="http://schemas.openxmlformats.org/officeDocument/2006/relationships/font" Target="fonts/Gruppo-regular.fntdata"/><Relationship Id="rId273" Type="http://schemas.openxmlformats.org/officeDocument/2006/relationships/font" Target="fonts/Quattrocento-regular.fntdata"/><Relationship Id="rId274" Type="http://schemas.openxmlformats.org/officeDocument/2006/relationships/font" Target="fonts/Quattrocento-bold.fntdata"/><Relationship Id="rId275" Type="http://schemas.openxmlformats.org/officeDocument/2006/relationships/font" Target="fonts/ArchitectsDaughter-regular.fntdata"/><Relationship Id="rId276" Type="http://schemas.openxmlformats.org/officeDocument/2006/relationships/font" Target="fonts/Inter-regular.fntdata"/><Relationship Id="rId277" Type="http://schemas.openxmlformats.org/officeDocument/2006/relationships/font" Target="fonts/Inter-bold.fntdata"/><Relationship Id="rId278" Type="http://schemas.openxmlformats.org/officeDocument/2006/relationships/font" Target="fonts/Inter-italic.fntdata"/><Relationship Id="rId279" Type="http://schemas.openxmlformats.org/officeDocument/2006/relationships/font" Target="fonts/Inter-boldItalic.fntdata"/><Relationship Id="rId280" Type="http://schemas.openxmlformats.org/officeDocument/2006/relationships/font" Target="fonts/UbuntuCondensed-regular.fntdata"/><Relationship Id="rId281" Type="http://schemas.openxmlformats.org/officeDocument/2006/relationships/font" Target="fonts/PermanentMarker-regular.fntdata"/><Relationship Id="rId282" Type="http://schemas.openxmlformats.org/officeDocument/2006/relationships/font" Target="fonts/ShadowsIntoLightTwo-regular.fntdata"/><Relationship Id="rId283" Type="http://schemas.openxmlformats.org/officeDocument/2006/relationships/font" Target="fonts/PoiretOne-regular.fntdata"/><Relationship Id="rId284" Type="http://schemas.openxmlformats.org/officeDocument/2006/relationships/font" Target="fonts/Roboto-regular.fntdata"/><Relationship Id="rId285" Type="http://schemas.openxmlformats.org/officeDocument/2006/relationships/font" Target="fonts/Roboto-bold.fntdata"/><Relationship Id="rId286" Type="http://schemas.openxmlformats.org/officeDocument/2006/relationships/font" Target="fonts/Roboto-italic.fntdata"/><Relationship Id="rId287" Type="http://schemas.openxmlformats.org/officeDocument/2006/relationships/font" Target="fonts/Roboto-boldItalic.fntdata"/><Relationship Id="rId288" Type="http://schemas.openxmlformats.org/officeDocument/2006/relationships/font" Target="fonts/AmaticSC-regular.fntdata"/><Relationship Id="rId289" Type="http://schemas.openxmlformats.org/officeDocument/2006/relationships/font" Target="fonts/AmaticSC-bold.fntdata"/><Relationship Id="rId290" Type="http://schemas.openxmlformats.org/officeDocument/2006/relationships/font" Target="fonts/OverlockSC-regular.fntdata"/><Relationship Id="rId291" Type="http://schemas.openxmlformats.org/officeDocument/2006/relationships/font" Target="fonts/Cabin-regular.fntdata"/><Relationship Id="rId292" Type="http://schemas.openxmlformats.org/officeDocument/2006/relationships/font" Target="fonts/Cabin-bold.fntdata"/><Relationship Id="rId293" Type="http://schemas.openxmlformats.org/officeDocument/2006/relationships/font" Target="fonts/Cabin-italic.fntdata"/><Relationship Id="rId294" Type="http://schemas.openxmlformats.org/officeDocument/2006/relationships/font" Target="fonts/Cabin-boldItalic.fntdata"/><Relationship Id="rId295" Type="http://schemas.openxmlformats.org/officeDocument/2006/relationships/font" Target="fonts/Bodoni-regular.fntdata"/><Relationship Id="rId296" Type="http://schemas.openxmlformats.org/officeDocument/2006/relationships/font" Target="fonts/Bodoni-bold.fntdata"/><Relationship Id="rId297" Type="http://schemas.openxmlformats.org/officeDocument/2006/relationships/font" Target="fonts/Bodoni-italic.fntdata"/><Relationship Id="rId298" Type="http://schemas.openxmlformats.org/officeDocument/2006/relationships/font" Target="fonts/Bodoni-boldItalic.fntdata"/><Relationship Id="rId299" Type="http://schemas.openxmlformats.org/officeDocument/2006/relationships/font" Target="fonts/JosefinSans-regular.fntdata"/><Relationship Id="rId300" Type="http://schemas.openxmlformats.org/officeDocument/2006/relationships/font" Target="fonts/JosefinSans-bold.fntdata"/><Relationship Id="rId301" Type="http://schemas.openxmlformats.org/officeDocument/2006/relationships/font" Target="fonts/JosefinSans-italic.fntdata"/><Relationship Id="rId302" Type="http://schemas.openxmlformats.org/officeDocument/2006/relationships/font" Target="fonts/JosefinSans-boldItalic.fntdata"/><Relationship Id="rId303" Type="http://schemas.openxmlformats.org/officeDocument/2006/relationships/font" Target="fonts/ArialBlack-regular.fntdata"/><Relationship Id="rId304" Type="http://schemas.openxmlformats.org/officeDocument/2006/relationships/font" Target="fonts/Oswald-regular.fntdata"/><Relationship Id="rId305" Type="http://schemas.openxmlformats.org/officeDocument/2006/relationships/font" Target="fonts/Oswald-bold.fntdata"/><Relationship Id="rId306" Type="http://schemas.openxmlformats.org/officeDocument/2006/relationships/font" Target="fonts/Questrial-regular.fntdata"/><Relationship Id="rId307" Type="http://schemas.openxmlformats.org/officeDocument/2006/relationships/font" Target="fonts/Nunito-regular.fntdata"/><Relationship Id="rId308" Type="http://schemas.openxmlformats.org/officeDocument/2006/relationships/font" Target="fonts/Nunito-bold.fntdata"/><Relationship Id="rId309" Type="http://schemas.openxmlformats.org/officeDocument/2006/relationships/font" Target="fonts/Nunito-italic.fntdata"/><Relationship Id="rId310" Type="http://schemas.openxmlformats.org/officeDocument/2006/relationships/font" Target="fonts/Nunito-boldItalic.fntdata"/><Relationship Id="rId311" Type="http://schemas.openxmlformats.org/officeDocument/2006/relationships/font" Target="fonts/BookAntiqua-regular.fntdata"/><Relationship Id="rId312" Type="http://schemas.openxmlformats.org/officeDocument/2006/relationships/font" Target="fonts/BookAntiqua-bold.fntdata"/><Relationship Id="rId313" Type="http://schemas.openxmlformats.org/officeDocument/2006/relationships/font" Target="fonts/BookAntiqua-italic.fntdata"/><Relationship Id="rId314" Type="http://schemas.openxmlformats.org/officeDocument/2006/relationships/font" Target="fonts/BookAntiqua-boldItalic.fntdata"/><Relationship Id="rId315" Type="http://schemas.openxmlformats.org/officeDocument/2006/relationships/font" Target="fonts/CenturyGothic-regular.fntdata"/><Relationship Id="rId316" Type="http://schemas.openxmlformats.org/officeDocument/2006/relationships/font" Target="fonts/CenturyGothic-bold.fntdata"/><Relationship Id="rId317" Type="http://schemas.openxmlformats.org/officeDocument/2006/relationships/font" Target="fonts/CenturyGothic-italic.fntdata"/><Relationship Id="rId318" Type="http://schemas.openxmlformats.org/officeDocument/2006/relationships/font" Target="fonts/CenturyGothic-boldItalic.fntdata"/><Relationship Id="rId319" Type="http://schemas.openxmlformats.org/officeDocument/2006/relationships/font" Target="fonts/InterBlack-bold.fntdata"/><Relationship Id="rId320" Type="http://schemas.openxmlformats.org/officeDocument/2006/relationships/font" Target="fonts/InterBlack-boldItalic.fntdata"/><Relationship Id="rId321" Type="http://schemas.openxmlformats.org/officeDocument/2006/relationships/font" Target="fonts/Economica-regular.fntdata"/><Relationship Id="rId322" Type="http://schemas.openxmlformats.org/officeDocument/2006/relationships/font" Target="fonts/Economica-bold.fntdata"/><Relationship Id="rId323" Type="http://schemas.openxmlformats.org/officeDocument/2006/relationships/font" Target="fonts/Economica-italic.fntdata"/><Relationship Id="rId324" Type="http://schemas.openxmlformats.org/officeDocument/2006/relationships/font" Target="fonts/Economica-boldItalic.fntdata"/><Relationship Id="rId325" Type="http://schemas.openxmlformats.org/officeDocument/2006/relationships/font" Target="fonts/Lobster-regular.fntdata"/><Relationship Id="rId326" Type="http://schemas.openxmlformats.org/officeDocument/2006/relationships/font" Target="fonts/SourceCodePro-regular.fntdata"/><Relationship Id="rId327" Type="http://schemas.openxmlformats.org/officeDocument/2006/relationships/font" Target="fonts/SourceCodePro-bold.fntdata"/><Relationship Id="rId328" Type="http://schemas.openxmlformats.org/officeDocument/2006/relationships/font" Target="fonts/SourceCodePro-italic.fntdata"/><Relationship Id="rId329" Type="http://schemas.openxmlformats.org/officeDocument/2006/relationships/font" Target="fonts/SourceCodePro-boldItalic.fntdata"/><Relationship Id="rId330" Type="http://schemas.openxmlformats.org/officeDocument/2006/relationships/font" Target="fonts/Tahoma-regular.fntdata"/><Relationship Id="rId331" Type="http://schemas.openxmlformats.org/officeDocument/2006/relationships/font" Target="fonts/Tahoma-bold.fntdata"/><Relationship Id="rId332" Type="http://schemas.openxmlformats.org/officeDocument/2006/relationships/font" Target="fonts/ComingSoon-regular.fntdata"/><Relationship Id="rId333" Type="http://schemas.openxmlformats.org/officeDocument/2006/relationships/font" Target="fonts/QuattrocentoSans-regular.fntdata"/><Relationship Id="rId334" Type="http://schemas.openxmlformats.org/officeDocument/2006/relationships/font" Target="fonts/QuattrocentoSans-bold.fntdata"/><Relationship Id="rId335" Type="http://schemas.openxmlformats.org/officeDocument/2006/relationships/font" Target="fonts/QuattrocentoSans-italic.fntdata"/><Relationship Id="rId336" Type="http://schemas.openxmlformats.org/officeDocument/2006/relationships/font" Target="fonts/QuattrocentoSans-boldItalic.fntdata"/><Relationship Id="rId337" Type="http://schemas.openxmlformats.org/officeDocument/2006/relationships/font" Target="fonts/GillSans-regular.fntdata"/><Relationship Id="rId338" Type="http://schemas.openxmlformats.org/officeDocument/2006/relationships/font" Target="fonts/GillSans-bold.fntdata"/><Relationship Id="rId339" Type="http://schemas.openxmlformats.org/officeDocument/2006/relationships/font" Target="fonts/OpenSans-regular.fntdata"/><Relationship Id="rId340" Type="http://schemas.openxmlformats.org/officeDocument/2006/relationships/font" Target="fonts/OpenSans-bold.fntdata"/><Relationship Id="rId341" Type="http://schemas.openxmlformats.org/officeDocument/2006/relationships/font" Target="fonts/OpenSans-italic.fntdata"/><Relationship Id="rId342" Type="http://schemas.openxmlformats.org/officeDocument/2006/relationships/font" Target="fonts/OpenSans-boldItalic.fntdata"/></Relationships>
</file>

<file path=ppt/media/image1.jp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png>
</file>

<file path=ppt/media/image38.jpg>
</file>

<file path=ppt/media/image39.jpg>
</file>

<file path=ppt/media/image4.png>
</file>

<file path=ppt/media/image40.png>
</file>

<file path=ppt/media/image42.jpg>
</file>

<file path=ppt/media/image44.jpg>
</file>

<file path=ppt/media/image45.jpg>
</file>

<file path=ppt/media/image48.png>
</file>

<file path=ppt/media/image5.png>
</file>

<file path=ppt/media/image6.jpg>
</file>

<file path=ppt/media/image7.png>
</file>

<file path=ppt/media/image70.png>
</file>

<file path=ppt/media/image71.png>
</file>

<file path=ppt/media/image73.png>
</file>

<file path=ppt/media/image75.png>
</file>

<file path=ppt/media/image78.png>
</file>

<file path=ppt/media/image8.png>
</file>

<file path=ppt/media/image80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2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8" name="Shape 3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9" name="Google Shape;3769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9950" lIns="49950" spcFirstLastPara="1" rIns="49950" wrap="square" tIns="499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770" name="Google Shape;3770;p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8.png"/><Relationship Id="rId10" Type="http://schemas.openxmlformats.org/officeDocument/2006/relationships/image" Target="../media/image16.png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9.jpg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0.jpg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22.jpg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0.png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Relationship Id="rId2" Type="http://schemas.openxmlformats.org/officeDocument/2006/relationships/image" Target="../media/image42.jpg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Relationship Id="rId2" Type="http://schemas.openxmlformats.org/officeDocument/2006/relationships/image" Target="../media/image44.jpg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Relationship Id="rId2" Type="http://schemas.openxmlformats.org/officeDocument/2006/relationships/image" Target="../media/image45.jpg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6.png"/><Relationship Id="rId3" Type="http://schemas.openxmlformats.org/officeDocument/2006/relationships/image" Target="../media/image4.png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48.png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3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9" name="Google Shape;709;p113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0" name="Google Shape;710;p1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1" name="Google Shape;711;p1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2" name="Google Shape;712;p11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1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1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1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1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1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1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11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4" name="Google Shape;724;p11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5" name="Google Shape;725;p11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6" name="Google Shape;726;p1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7" name="Google Shape;727;p1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8" name="Google Shape;728;p11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1" name="Google Shape;731;p11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2" name="Google Shape;732;p1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3" name="Google Shape;733;p1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7" name="Google Shape;737;p1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8" name="Google Shape;738;p1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9" name="Google Shape;739;p11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2" name="Google Shape;742;p1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3" name="Google Shape;743;p11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1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19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12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2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12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12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1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2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2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12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2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2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12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5" name="Google Shape;775;p12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2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5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6" name="Google Shape;786;p125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7" name="Google Shape;787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8" name="Google Shape;788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9" name="Google Shape;789;p12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26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2" name="Google Shape;792;p126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3" name="Google Shape;793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4" name="Google Shape;794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5" name="Google Shape;795;p12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2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8" name="Google Shape;798;p127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9" name="Google Shape;799;p127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0" name="Google Shape;800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1" name="Google Shape;801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2" name="Google Shape;802;p12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8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5" name="Google Shape;805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6" name="Google Shape;806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7" name="Google Shape;807;p12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0" name="Google Shape;810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1" name="Google Shape;811;p12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31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31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31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31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31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31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31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31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31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31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31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1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1" name="Google Shape;841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2" name="Google Shape;842;p13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3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13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13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13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3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3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13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3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132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3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3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9" name="Google Shape;859;p13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0" name="Google Shape;860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1" name="Google Shape;861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2" name="Google Shape;862;p13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5" name="Google Shape;865;p13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6" name="Google Shape;866;p13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7" name="Google Shape;867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8" name="Google Shape;868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9" name="Google Shape;869;p13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35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2" name="Google Shape;872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3" name="Google Shape;873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3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5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137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84" name="Google Shape;884;p1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5" name="Google Shape;885;p13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p13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3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0" name="Google Shape;890;p1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p13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p13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13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4" name="Google Shape;894;p138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95" name="Google Shape;895;p138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Google Shape;898;p13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9" name="Google Shape;899;p13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p139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01" name="Google Shape;901;p139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0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4" name="Google Shape;904;p140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p1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p14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p14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1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0" name="Google Shape;910;p1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p14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p14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Google Shape;913;p141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14" name="Google Shape;914;p141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2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42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18" name="Google Shape;918;p1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p1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p1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142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43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4" name="Google Shape;924;p143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5" name="Google Shape;925;p1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p1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7" name="Google Shape;927;p1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143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29" name="Google Shape;929;p143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4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2" name="Google Shape;932;p144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3" name="Google Shape;933;p1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p1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p1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144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7" name="Google Shape;937;p144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38" name="Google Shape;938;p144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45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1" name="Google Shape;941;p1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2" name="Google Shape;942;p1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3" name="Google Shape;943;p1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145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46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7" name="Google Shape;947;p146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48" name="Google Shape;948;p1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p1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p1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146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47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4" name="Google Shape;954;p147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55" name="Google Shape;955;p1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6" name="Google Shape;956;p1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7" name="Google Shape;957;p1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47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8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1" name="Google Shape;961;p148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2" name="Google Shape;962;p1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p1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p1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p148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149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8" name="Google Shape;968;p149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69" name="Google Shape;969;p1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p1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1" name="Google Shape;971;p1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4" name="Google Shape;974;p150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5" name="Google Shape;975;p150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976" name="Google Shape;976;p1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7" name="Google Shape;977;p1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8" name="Google Shape;978;p1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51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15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982" name="Google Shape;982;p151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83" name="Google Shape;983;p1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p1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p1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52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8" name="Google Shape;988;p15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15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990" name="Google Shape;990;p1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1" name="Google Shape;991;p1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p1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53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996" name="Google Shape;996;p1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p153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Google Shape;998;p1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5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4" name="Google Shape;1004;p1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5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7" name="Google Shape;1007;p15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5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10" name="Google Shape;1010;p15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11" name="Google Shape;1011;p15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09" name="Google Shape;1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58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6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25" name="Google Shape;1025;p163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6" name="Google Shape;1026;p163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27" name="Google Shape;1027;p16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8" name="Google Shape;1028;p16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p16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2" name="Google Shape;1032;p164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3" name="Google Shape;1033;p164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34" name="Google Shape;1034;p16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5" name="Google Shape;1035;p16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6" name="Google Shape;1036;p16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9" name="Google Shape;1039;p165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40" name="Google Shape;1040;p16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1" name="Google Shape;1041;p16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2" name="Google Shape;1042;p16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6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5" name="Google Shape;1045;p16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6" name="Google Shape;1046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9" name="Google Shape;1049;p1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0" name="Google Shape;1050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3" name="Google Shape;1053;p16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4" name="Google Shape;1054;p16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5" name="Google Shape;1055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2" name="Google Shape;11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18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58" name="Google Shape;1058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061" name="Google Shape;1061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4" name="Google Shape;1064;p17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5" name="Google Shape;1065;p1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6" name="Google Shape;1066;p17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7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9" name="Google Shape;1069;p17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17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071" name="Google Shape;1071;p17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2" name="Google Shape;1072;p17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3" name="Google Shape;1073;p17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9" name="Google Shape;1079;p1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83" name="Google Shape;1083;p17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86" name="Google Shape;1086;p17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7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18" name="Google Shape;11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82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●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○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■"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6" name="Google Shape;1096;p182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○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■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83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9" name="Google Shape;1099;p183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84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●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○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Char char="■"/>
              <a:defRPr b="0" i="0" sz="3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2" name="Google Shape;1102;p184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3" name="Google Shape;1103;p184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85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●"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87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8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188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8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5" name="Google Shape;1165;p18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90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8" name="Google Shape;1168;p190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69" name="Google Shape;1169;p190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2" name="Google Shape;1172;p19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3" name="Google Shape;1173;p19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74" name="Google Shape;1174;p19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1175" name="Google Shape;1175;p19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9" name="Google Shape;1179;p1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1180" name="Google Shape;1180;p1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9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3" name="Google Shape;1183;p19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9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95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7" name="Google Shape;1187;p195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96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0" name="Google Shape;1190;p196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9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8" name="Google Shape;1198;p19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9" name="Google Shape;1199;p19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3" name="Google Shape;1203;p1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4" name="Google Shape;1204;p1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20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7" name="Google Shape;1207;p200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208" name="Google Shape;1208;p200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00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0" name="Google Shape;1210;p200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1" name="Google Shape;1211;p2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4" name="Google Shape;1214;p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5" name="Google Shape;1215;p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8" name="Google Shape;1218;p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31" name="Google Shape;1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1" name="Google Shape;1221;p2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2" name="Google Shape;1222;p2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3" name="Google Shape;1223;p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6" name="Google Shape;1226;p2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2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9" name="Google Shape;1229;p2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0" name="Google Shape;1230;p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33" name="Google Shape;1233;p2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20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36" name="Google Shape;1236;p2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0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9" name="Google Shape;1239;p20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0" name="Google Shape;1240;p2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1" name="Google Shape;1251;p2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2" name="Google Shape;1252;p21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3" name="Google Shape;1253;p21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4" name="Google Shape;1254;p21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21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7" name="Google Shape;1257;p21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8" name="Google Shape;1258;p21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9" name="Google Shape;1259;p21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0" name="Google Shape;1260;p21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3" name="Google Shape;1263;p2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4" name="Google Shape;1264;p2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5" name="Google Shape;1265;p21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6" name="Google Shape;1266;p21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7" name="Google Shape;1267;p21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214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0" name="Google Shape;1270;p214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1" name="Google Shape;1271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2" name="Google Shape;1272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3" name="Google Shape;1273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6" name="Google Shape;1276;p215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7" name="Google Shape;1277;p21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8" name="Google Shape;1278;p21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9" name="Google Shape;1279;p21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16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2" name="Google Shape;1282;p21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16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4" name="Google Shape;1284;p21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5" name="Google Shape;1285;p21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6" name="Google Shape;1286;p21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1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9" name="Google Shape;1289;p21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0" name="Google Shape;1290;p21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1" name="Google Shape;1291;p21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2" name="Google Shape;1292;p21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3" name="Google Shape;1293;p21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1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6" name="Google Shape;1296;p21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7" name="Google Shape;1297;p21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0" name="Google Shape;1300;p21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1" name="Google Shape;1301;p21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2" name="Google Shape;1302;p21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2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5" name="Google Shape;1305;p220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6" name="Google Shape;1306;p220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7" name="Google Shape;1307;p220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8" name="Google Shape;1308;p220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9" name="Google Shape;1309;p22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0" name="Google Shape;1310;p22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1" name="Google Shape;1311;p22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4" name="Google Shape;1314;p22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5" name="Google Shape;1315;p22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6" name="Google Shape;1316;p22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7" name="Google Shape;1317;p22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8" name="Google Shape;1318;p22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22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1" name="Google Shape;1321;p22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2" name="Google Shape;1322;p22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3" name="Google Shape;1323;p22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4" name="Google Shape;1324;p22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2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225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8" name="Google Shape;1338;p225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226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1" name="Google Shape;1341;p226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2" name="Google Shape;1342;p226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27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5" name="Google Shape;1345;p2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2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57" name="Google Shape;1357;p229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58" name="Google Shape;1358;p22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22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2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22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30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65" name="Google Shape;1365;p230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6" name="Google Shape;1366;p230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30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30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230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230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230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230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230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23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230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230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230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230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230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230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23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230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" name="Google Shape;1383;p23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230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230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23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23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23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23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230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230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23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2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1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96" name="Google Shape;1396;p231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7" name="Google Shape;1397;p231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398" name="Google Shape;1398;p23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23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23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" name="Google Shape;1401;p23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2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232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405" name="Google Shape;1405;p232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232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232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32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32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232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232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232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2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33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16" name="Google Shape;1416;p233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33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33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33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33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33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33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233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2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3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6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236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4" name="Google Shape;1474;p236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75" name="Google Shape;1475;p236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476" name="Google Shape;1476;p236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7" name="Google Shape;1477;p23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4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3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23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81" name="Google Shape;1481;p23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482" name="Google Shape;1482;p23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3" name="Google Shape;1483;p23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23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38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238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8" name="Google Shape;1488;p238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89" name="Google Shape;1489;p238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0" name="Google Shape;1490;p238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91" name="Google Shape;1491;p238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92" name="Google Shape;1492;p23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39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239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6" name="Google Shape;1496;p239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97" name="Google Shape;1497;p239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98" name="Google Shape;1498;p23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240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1" name="Google Shape;1501;p240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02" name="Google Shape;1502;p240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503" name="Google Shape;1503;p24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4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5" name="Google Shape;1665;p24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66" name="Google Shape;1666;p24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7" name="Google Shape;1667;p24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8" name="Google Shape;1668;p24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4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1" name="Google Shape;1671;p24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2" name="Google Shape;1672;p24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3" name="Google Shape;1673;p24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74" name="Google Shape;1674;p24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5" name="Google Shape;1675;p24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6" name="Google Shape;1676;p24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4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4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0" name="Google Shape;1680;p24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1" name="Google Shape;1681;p24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2" name="Google Shape;1682;p24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3" name="Google Shape;1683;p24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4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6" name="Google Shape;1686;p24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87" name="Google Shape;1687;p24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8" name="Google Shape;1688;p24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9" name="Google Shape;1689;p24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4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2" name="Google Shape;1692;p24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693" name="Google Shape;1693;p24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4" name="Google Shape;1694;p24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5" name="Google Shape;1695;p24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5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4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4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9" name="Google Shape;1699;p24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0" name="Google Shape;1700;p24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1" name="Google Shape;1701;p2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24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24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5" name="Google Shape;1705;p24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706" name="Google Shape;1706;p24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07" name="Google Shape;1707;p24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8" name="Google Shape;1708;p2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9" name="Google Shape;1709;p24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5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2" name="Google Shape;1712;p2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25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5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5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7" name="Google Shape;1717;p2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8" name="Google Shape;1718;p25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25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1" name="Google Shape;1721;p25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2" name="Google Shape;1722;p25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3" name="Google Shape;1723;p25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24" name="Google Shape;1724;p25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25" name="Google Shape;1725;p25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6" name="Google Shape;1726;p2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7" name="Google Shape;1727;p25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5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0" name="Google Shape;1730;p25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1" name="Google Shape;1731;p25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732" name="Google Shape;1732;p25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3" name="Google Shape;1733;p2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5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5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7" name="Google Shape;1737;p25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738" name="Google Shape;1738;p25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9" name="Google Shape;1739;p2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5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25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798" name="Google Shape;1798;p25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5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0" name="Google Shape;1800;p25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1" name="Google Shape;1801;p256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3" name="Google Shape;1803;p257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804" name="Google Shape;1804;p257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57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257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807" name="Google Shape;1807;p257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8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10" name="Google Shape;1810;p258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811" name="Google Shape;1811;p258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2" name="Google Shape;1812;p258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58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4" name="Google Shape;1814;p258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59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817" name="Google Shape;1817;p259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59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259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260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260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260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63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8" name="Google Shape;1848;p263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6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57" name="Google Shape;1857;p26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p26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3" name="Google Shape;1863;p2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4" name="Google Shape;1864;p26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7" name="Google Shape;1867;p26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p26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p2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p2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3" name="Google Shape;1873;p26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4" name="Google Shape;1874;p26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5" name="Google Shape;1875;p26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6" name="Google Shape;1876;p2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79" name="Google Shape;1879;p26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0" name="Google Shape;1880;p26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1" name="Google Shape;1881;p2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2" name="Google Shape;1882;p26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3" name="Google Shape;1883;p26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27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86" name="Google Shape;1886;p27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7" name="Google Shape;1887;p27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8" name="Google Shape;1888;p27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9" name="Google Shape;1889;p27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p27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p2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p27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7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7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95" name="Google Shape;1895;p27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p27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p2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27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0" name="Google Shape;1900;p27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1" name="Google Shape;1901;p27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2" name="Google Shape;1902;p2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3" name="Google Shape;1903;p27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4" name="Google Shape;1904;p27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7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07" name="Google Shape;1907;p27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8" name="Google Shape;1908;p27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p27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0" name="Google Shape;1910;p2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1" name="Google Shape;1911;p27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4" name="Google Shape;1914;p2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p27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6" name="Google Shape;1916;p27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7" name="Google Shape;1917;p2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27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20" name="Google Shape;1920;p27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1" name="Google Shape;1921;p2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2" name="Google Shape;1922;p27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p27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27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2" name="Google Shape;1932;p277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7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5" name="Google Shape;1935;p278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36" name="Google Shape;1936;p278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7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9" name="Google Shape;1939;p279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40" name="Google Shape;1940;p279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0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3" name="Google Shape;1943;p280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81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6" name="Google Shape;1946;p281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8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8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8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282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9" name="Google Shape;1949;p282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0" name="Google Shape;1950;p282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283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3" name="Google Shape;1953;p283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954" name="Google Shape;1954;p283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6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0" name="Google Shape;1960;p286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1" name="Google Shape;1961;p286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2" name="Google Shape;1962;p286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963" name="Google Shape;1963;p286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287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6" name="Google Shape;1966;p287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967" name="Google Shape;1967;p287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8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0" name="Google Shape;1970;p28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7" name="Google Shape;1977;p290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8" name="Google Shape;1978;p290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91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81" name="Google Shape;1981;p29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93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7" name="Google Shape;1997;p2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8" name="Google Shape;1998;p29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9" name="Google Shape;1999;p29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9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9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9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29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9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9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94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2" name="Google Shape;2002;p294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5720" algn="r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3" name="Google Shape;2003;p2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4" name="Google Shape;2004;p29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5" name="Google Shape;2005;p29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95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8" name="Google Shape;2008;p295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09" name="Google Shape;2009;p2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0" name="Google Shape;2010;p29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1" name="Google Shape;2011;p29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96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4" name="Google Shape;2014;p296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5" name="Google Shape;2015;p296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16" name="Google Shape;2016;p2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7" name="Google Shape;2017;p29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8" name="Google Shape;2018;p29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297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21" name="Google Shape;2021;p297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2" name="Google Shape;2022;p297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3" name="Google Shape;2023;p297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4" name="Google Shape;2024;p297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25" name="Google Shape;2025;p2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6" name="Google Shape;2026;p29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7" name="Google Shape;2027;p29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98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0" name="Google Shape;2030;p2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1" name="Google Shape;2031;p29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2" name="Google Shape;2032;p29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2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5" name="Google Shape;2035;p29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6" name="Google Shape;2036;p299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00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9" name="Google Shape;2039;p300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0" name="Google Shape;2040;p300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1" name="Google Shape;2041;p3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2" name="Google Shape;2042;p30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3" name="Google Shape;2043;p30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301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6" name="Google Shape;2046;p301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7" name="Google Shape;2047;p301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8" name="Google Shape;2048;p301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2049" name="Google Shape;2049;p3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0" name="Google Shape;2050;p30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1" name="Google Shape;2051;p301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2" name="Google Shape;2052;p301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3" name="Google Shape;2053;p301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301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30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7" name="Google Shape;2057;p302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8" name="Google Shape;2058;p3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9" name="Google Shape;2059;p30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0" name="Google Shape;2060;p30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3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3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4" name="Google Shape;2064;p3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5" name="Google Shape;2065;p30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6" name="Google Shape;2066;p30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0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05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305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305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74" name="Google Shape;2074;p30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6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306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306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079" name="Google Shape;2079;p306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0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30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30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84" name="Google Shape;2084;p30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85" name="Google Shape;2085;p30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6" name="Google Shape;2086;p30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9" name="Google Shape;2089;p30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0" name="Google Shape;2090;p30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0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093" name="Google Shape;2093;p30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1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13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13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13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13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3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9" name="Google Shape;2119;p3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1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5" name="Google Shape;2125;p31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1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1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1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3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1" name="Google Shape;2131;p31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p31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p3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8" name="Google Shape;2138;p3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p3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0" name="Google Shape;2140;p3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4" name="Google Shape;2144;p3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1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7" name="Google Shape;2147;p31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p3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p3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2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54" name="Google Shape;2154;p32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155" name="Google Shape;2155;p320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p3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p3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p3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1" name="Google Shape;2161;p32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2" name="Google Shape;2162;p3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3" name="Google Shape;2163;p3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4" name="Google Shape;2164;p3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32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7" name="Google Shape;2167;p32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8" name="Google Shape;2168;p3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9" name="Google Shape;2169;p3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0" name="Google Shape;2170;p3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324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7" name="Google Shape;2187;p324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88" name="Google Shape;2188;p324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5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1" name="Google Shape;2191;p325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326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4" name="Google Shape;2194;p326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2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27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7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p328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3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6" name="Google Shape;2206;p33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7" name="Google Shape;2207;p3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8" name="Google Shape;2208;p33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9" name="Google Shape;2209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10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31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2" name="Google Shape;2212;p3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3" name="Google Shape;2213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5" name="Google Shape;2215;p332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6" name="Google Shape;2216;p3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7" name="Google Shape;2217;p3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8" name="Google Shape;2218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0" name="Google Shape;2220;p333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1" name="Google Shape;2221;p3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2" name="Google Shape;2222;p333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3" name="Google Shape;2223;p333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4" name="Google Shape;2224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3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9" name="Google Shape;2229;p335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0" name="Google Shape;2230;p3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31" name="Google Shape;2231;p33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32" name="Google Shape;2232;p3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3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" name="Google Shape;2237;p337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8" name="Google Shape;2238;p337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39" name="Google Shape;2239;p33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0" name="Google Shape;2240;p33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1" name="Google Shape;2241;p3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2" name="Google Shape;2242;p3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33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3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33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33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3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3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45" name="Google Shape;2245;p3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7" name="Google Shape;2247;p33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48" name="Google Shape;2248;p3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9" name="Google Shape;2249;p3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0" name="Google Shape;2250;p3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342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3" name="Google Shape;2303;p342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04" name="Google Shape;2304;p34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6" name="Google Shape;2306;p343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07" name="Google Shape;2307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08" name="Google Shape;2308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09" name="Google Shape;2309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0" name="Google Shape;2310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1" name="Google Shape;2311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2" name="Google Shape;2312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13" name="Google Shape;2313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4" name="Google Shape;2314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5" name="Google Shape;2315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16" name="Google Shape;2316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17" name="Google Shape;2317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8" name="Google Shape;2318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19" name="Google Shape;2319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20" name="Google Shape;2320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1" name="Google Shape;2321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22" name="Google Shape;2322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23" name="Google Shape;2323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4" name="Google Shape;2324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5" name="Google Shape;2325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6" name="Google Shape;2326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7" name="Google Shape;2327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8" name="Google Shape;2328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29" name="Google Shape;2329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0" name="Google Shape;2330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1" name="Google Shape;2331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2" name="Google Shape;2332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3" name="Google Shape;2333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4" name="Google Shape;2334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5" name="Google Shape;2335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6" name="Google Shape;2336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7" name="Google Shape;2337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8" name="Google Shape;2338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39" name="Google Shape;2339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0" name="Google Shape;2340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1" name="Google Shape;2341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2" name="Google Shape;2342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3" name="Google Shape;2343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44" name="Google Shape;2344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45" name="Google Shape;2345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6" name="Google Shape;2346;p343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7" name="Google Shape;2347;p343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43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1pPr>
            <a:lvl2pPr lvl="1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3pPr>
            <a:lvl4pPr lvl="3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lvl9pPr>
          </a:lstStyle>
          <a:p/>
        </p:txBody>
      </p:sp>
      <p:sp>
        <p:nvSpPr>
          <p:cNvPr id="2349" name="Google Shape;2349;p343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0" name="Google Shape;2350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1" name="Google Shape;2351;p343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2" name="Google Shape;2352;p343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53" name="Google Shape;2353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344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6" name="Google Shape;2356;p344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7" name="Google Shape;235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5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4" name="Google Shape;2364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365" name="Google Shape;2365;p345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366" name="Google Shape;2366;p345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4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9" name="Google Shape;2369;p346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0" name="Google Shape;2370;p346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1" name="Google Shape;2371;p346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72" name="Google Shape;2372;p346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73" name="Google Shape;2373;p346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4" name="Google Shape;2374;p34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346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47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8" name="Google Shape;2378;p34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9" name="Google Shape;2379;p34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0" name="Google Shape;2380;p34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4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34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34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34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4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4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4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4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4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4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4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349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387" name="Google Shape;2387;p34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88" name="Google Shape;2388;p349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89" name="Google Shape;2389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0" name="Google Shape;2390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1" name="Google Shape;2391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2" name="Google Shape;2392;p349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93" name="Google Shape;2393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4" name="Google Shape;2394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5" name="Google Shape;2395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96" name="Google Shape;2396;p34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97" name="Google Shape;2397;p34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8" name="Google Shape;2398;p349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99" name="Google Shape;2399;p34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00" name="Google Shape;2400;p349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1" name="Google Shape;2401;p349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02" name="Google Shape;2402;p34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03" name="Google Shape;2403;p349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4" name="Google Shape;2404;p349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5" name="Google Shape;2405;p349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6" name="Google Shape;2406;p349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7" name="Google Shape;2407;p349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8" name="Google Shape;2408;p349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9" name="Google Shape;2409;p349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0" name="Google Shape;2410;p349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1" name="Google Shape;2411;p349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2" name="Google Shape;2412;p349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3" name="Google Shape;2413;p349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4" name="Google Shape;2414;p349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5" name="Google Shape;2415;p349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6" name="Google Shape;2416;p349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7" name="Google Shape;2417;p349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8" name="Google Shape;2418;p349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19" name="Google Shape;2419;p349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0" name="Google Shape;2420;p349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1" name="Google Shape;2421;p349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2" name="Google Shape;2422;p349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3" name="Google Shape;2423;p349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24" name="Google Shape;2424;p349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25" name="Google Shape;2425;p349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6" name="Google Shape;2426;p349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7" name="Google Shape;2427;p34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28" name="Google Shape;2428;p34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429" name="Google Shape;2429;p349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0" name="Google Shape;2430;p349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31" name="Google Shape;2431;p349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2" name="Google Shape;2432;p349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3" name="Google Shape;2433;p349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4" name="Google Shape;2434;p349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350"/>
          <p:cNvGrpSpPr/>
          <p:nvPr/>
        </p:nvGrpSpPr>
        <p:grpSpPr>
          <a:xfrm>
            <a:off x="-644959" y="0"/>
            <a:ext cx="10457379" cy="5337723"/>
            <a:chOff x="-644959" y="0"/>
            <a:chExt cx="10457379" cy="7116964"/>
          </a:xfrm>
        </p:grpSpPr>
        <p:grpSp>
          <p:nvGrpSpPr>
            <p:cNvPr id="2437" name="Google Shape;2437;p350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38" name="Google Shape;2438;p350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39" name="Google Shape;2439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0" name="Google Shape;2440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1" name="Google Shape;2441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2" name="Google Shape;2442;p350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43" name="Google Shape;2443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4" name="Google Shape;2444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5" name="Google Shape;2445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46" name="Google Shape;2446;p350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47" name="Google Shape;2447;p35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8" name="Google Shape;2448;p35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49" name="Google Shape;2449;p35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50" name="Google Shape;2450;p350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1" name="Google Shape;2451;p350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52" name="Google Shape;2452;p350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53" name="Google Shape;2453;p350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4" name="Google Shape;2454;p350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5" name="Google Shape;2455;p350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6" name="Google Shape;2456;p350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7" name="Google Shape;2457;p350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8" name="Google Shape;2458;p350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9" name="Google Shape;2459;p350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0" name="Google Shape;2460;p350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1" name="Google Shape;2461;p350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2" name="Google Shape;2462;p350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3" name="Google Shape;2463;p350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4" name="Google Shape;2464;p350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5" name="Google Shape;2465;p350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6" name="Google Shape;2466;p350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7" name="Google Shape;2467;p350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8" name="Google Shape;2468;p350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69" name="Google Shape;2469;p350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0" name="Google Shape;2470;p350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1" name="Google Shape;2471;p350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2" name="Google Shape;2472;p350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3" name="Google Shape;2473;p350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74" name="Google Shape;2474;p350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75" name="Google Shape;2475;p350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6" name="Google Shape;2476;p350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7" name="Google Shape;2477;p350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8" name="Google Shape;2478;p350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79" name="Google Shape;2479;p350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50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81" name="Google Shape;2481;p350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82" name="Google Shape;2482;p35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3" name="Google Shape;2483;p350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5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5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51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88" name="Google Shape;2488;p35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9" name="Google Shape;2489;p35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5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52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52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1pPr>
            <a:lvl2pPr indent="-317500" lvl="1" marL="9144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3pPr>
            <a:lvl4pPr indent="-3175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4pPr>
            <a:lvl5pPr indent="-3175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/>
            </a:lvl9pPr>
          </a:lstStyle>
          <a:p/>
        </p:txBody>
      </p:sp>
      <p:sp>
        <p:nvSpPr>
          <p:cNvPr id="2494" name="Google Shape;2494;p35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5" name="Google Shape;2495;p352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5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354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4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06" name="Google Shape;2506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7" name="Google Shape;2507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8" name="Google Shape;2508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1" name="Google Shape;2511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2" name="Google Shape;2512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56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6" name="Google Shape;2516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7" name="Google Shape;2517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357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1" name="Google Shape;2521;p35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2" name="Google Shape;2522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8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8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9" name="Google Shape;2529;p35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9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5" name="Google Shape;2535;p35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6" name="Google Shape;2536;p359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7" name="Google Shape;2537;p35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38" name="Google Shape;2538;p35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9" name="Google Shape;2539;p35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35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5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5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5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5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5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5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35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C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5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36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6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6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5" name="Google Shape;2545;p36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6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8" name="Google Shape;2548;p36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49" name="Google Shape;2549;p36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0" name="Google Shape;2550;p36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1" name="Google Shape;2551;p36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2" name="Google Shape;2552;p36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6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6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56" name="Google Shape;2556;p362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57" name="Google Shape;2557;p36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8" name="Google Shape;255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9" name="Google Shape;2559;p36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6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63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3" name="Google Shape;2563;p36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4" name="Google Shape;256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5" name="Google Shape;2565;p36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364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4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69" name="Google Shape;2569;p36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0" name="Google Shape;2570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1" name="Google Shape;2571;p36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66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8" name="Google Shape;258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9" name="Google Shape;258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0" name="Google Shape;259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1" name="Google Shape;259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67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4" name="Google Shape;2594;p367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5" name="Google Shape;2595;p367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6" name="Google Shape;2596;p36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7" name="Google Shape;2597;p367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Google Shape;2605;p36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6" name="Google Shape;2606;p36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7" name="Google Shape;2607;p36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8" name="Google Shape;2608;p36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9" name="Google Shape;2609;p36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7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8" name="Google Shape;2618;p37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9" name="Google Shape;2619;p37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0" name="Google Shape;2620;p37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1" name="Google Shape;2621;p37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p37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9" name="Google Shape;2649;p37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50" name="Google Shape;2650;p37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1" name="Google Shape;2651;p37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375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1" name="Google Shape;2661;p375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62" name="Google Shape;2662;p37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3" name="Google Shape;2663;p3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3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3" name="Google Shape;2673;p3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5" name="Google Shape;2675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37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9" name="Google Shape;2679;p37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0" name="Google Shape;2680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1" name="Google Shape;2681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37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5" name="Google Shape;2685;p37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86" name="Google Shape;2686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1" name="Google Shape;2691;p38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2" name="Google Shape;2692;p38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93" name="Google Shape;2693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3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8" name="Google Shape;2698;p38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99" name="Google Shape;2699;p38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0" name="Google Shape;2700;p38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701" name="Google Shape;2701;p38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702" name="Google Shape;2702;p3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p3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4" name="Google Shape;2704;p3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05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3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7" name="Google Shape;2707;p3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p3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9" name="Google Shape;2709;p3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p3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38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6" name="Google Shape;2716;p38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717" name="Google Shape;2717;p38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18" name="Google Shape;2718;p3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p3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p3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38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23" name="Google Shape;2723;p38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24" name="Google Shape;2724;p38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25" name="Google Shape;2725;p3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6" name="Google Shape;2726;p3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7" name="Google Shape;2727;p3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0" name="Google Shape;2730;p38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p3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2" name="Google Shape;2732;p3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3" name="Google Shape;2733;p3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38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6" name="Google Shape;2736;p38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p3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8" name="Google Shape;2738;p3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9" name="Google Shape;2739;p3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9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62" name="Google Shape;2762;p389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90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5" name="Google Shape;2765;p390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66" name="Google Shape;2766;p390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" name="Google Shape;2768;p391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69" name="Google Shape;2769;p391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91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91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91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91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91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91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91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91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91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91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91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91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91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91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91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91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91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91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91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91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91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91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91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91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91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91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91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91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91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91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0" name="Google Shape;2800;p391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801" name="Google Shape;2801;p391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392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5" name="Google Shape;2805;p393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806" name="Google Shape;2806;p393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93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93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93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93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93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93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93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93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93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93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93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393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393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393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393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93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93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93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93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93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93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93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93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93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93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93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93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93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93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93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7" name="Google Shape;2837;p393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p396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4" name="Google Shape;2844;p396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45" name="Google Shape;2845;p396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6" name="Shape 2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" name="Google Shape;2847;p397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8" name="Google Shape;2848;p397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49" name="Google Shape;2849;p397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98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2" name="Google Shape;2852;p39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53" name="Google Shape;2853;p398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4" name="Google Shape;2854;p398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5" name="Shape 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Google Shape;2856;p399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7" name="Google Shape;2857;p399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00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0" name="Google Shape;2860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8" name="Google Shape;2868;p40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69" name="Google Shape;2869;p40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70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" name="Google Shape;2871;p40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72" name="Google Shape;2872;p40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3" name="Google Shape;2873;p40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76" name="Google Shape;2876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7" name="Google Shape;2877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78" name="Google Shape;2878;p40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81" name="Google Shape;2881;p40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84" name="Google Shape;2884;p40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40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2" name="Google Shape;2892;p4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5" name="Google Shape;2895;p41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8" name="Google Shape;2898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99" name="Google Shape;2899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00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08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1" name="Google Shape;2911;p417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14" name="Google Shape;2914;p4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17" name="Google Shape;2917;p4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41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9" name="Google Shape;289;p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0" name="Google Shape;290;p4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p4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42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9" name="Google Shape;2929;p42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0" name="Google Shape;2930;p42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31" name="Google Shape;2931;p42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2" name="Google Shape;2932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5" name="Google Shape;2935;p4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6" name="Google Shape;2936;p4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7" name="Google Shape;2937;p4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8" name="Google Shape;2938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41" name="Google Shape;2941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4" name="Google Shape;2944;p42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5" name="Google Shape;2945;p4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46" name="Google Shape;2946;p4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42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1" name="Google Shape;2951;p42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4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3" name="Google Shape;2953;p4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42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4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8" name="Google Shape;2958;p4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9" name="Google Shape;2959;p4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62" name="Google Shape;2962;p4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5" name="Google Shape;2965;p4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6" name="Google Shape;2966;p4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7" name="Google Shape;2967;p4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68" name="Google Shape;2968;p4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9" name="Google Shape;2969;p4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" name="Google Shape;293;p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4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4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2" name="Google Shape;2972;p4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3" name="Google Shape;2973;p4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74" name="Google Shape;2974;p4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7" name="Google Shape;2977;p4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8" name="Google Shape;2978;p4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4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86" name="Google Shape;2986;p436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89" name="Google Shape;2989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92" name="Google Shape;2992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93" name="Google Shape;2993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7" name="Google Shape;307;p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0" name="Google Shape;3010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11" name="Google Shape;3011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0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" name="Google Shape;3021;p4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2" name="Google Shape;3022;p45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5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5" name="Google Shape;3025;p451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8" name="Google Shape;3028;p45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29" name="Google Shape;3029;p45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30" name="Shape 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" name="Google Shape;3031;p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" name="Google Shape;3033;p45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1" name="Google Shape;3041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42" name="Google Shape;3042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3" name="Google Shape;3043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5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46" name="Google Shape;3046;p45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47" name="Google Shape;3047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45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0" name="Google Shape;3050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53" name="Google Shape;3053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4" name="Google Shape;3054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5" name="Google Shape;3055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6" name="Shape 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" name="Google Shape;3057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58" name="Google Shape;3058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61" name="Google Shape;3061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62" name="Google Shape;3062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5" name="Google Shape;3065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8" name="Google Shape;3068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9" name="Google Shape;3069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70" name="Google Shape;3070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1" name="Google Shape;3071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72" name="Google Shape;3072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75" name="Google Shape;3075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46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078" name="Google Shape;3078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79" name="Google Shape;3079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80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Google Shape;3081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46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8" name="Google Shape;3088;p469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89" name="Google Shape;3089;p46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0" name="Google Shape;3090;p46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1" name="Google Shape;3091;p4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92" name="Google Shape;3092;p4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Google Shape;3094;p47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47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47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47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47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9" name="Google Shape;3099;p47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0" name="Google Shape;3100;p47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1" name="Google Shape;3101;p4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7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4" name="Google Shape;3104;p47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47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6" name="Google Shape;3106;p47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07" name="Google Shape;3107;p471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8" name="Google Shape;3108;p471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109" name="Google Shape;3109;p4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47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2" name="Google Shape;3112;p47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3" name="Google Shape;3113;p47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4" name="Google Shape;3114;p47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15" name="Google Shape;3115;p4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7" name="Google Shape;3117;p473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118" name="Google Shape;3118;p473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73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73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1" name="Google Shape;3121;p47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122" name="Google Shape;3122;p47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23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Google Shape;3130;p47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1" name="Google Shape;3131;p47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2" name="Google Shape;3132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3" name="Google Shape;3133;p476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77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6" name="Google Shape;3136;p477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7" name="Google Shape;3137;p47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8" name="Google Shape;3138;p47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39" name="Google Shape;3139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478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47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3" name="Google Shape;3143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" name="Google Shape;3145;p479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6" name="Google Shape;3146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7" name="Google Shape;3147;p479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8" name="Google Shape;3148;p4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9" name="Google Shape;3149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4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52" name="Google Shape;3152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53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4" name="Google Shape;3154;p48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5" name="Google Shape;3155;p48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6" name="Google Shape;3156;p48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7" name="Google Shape;3157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8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3" name="Google Shape;3163;p48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4" name="Google Shape;3164;p48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5" name="Google Shape;3165;p48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6" name="Google Shape;3166;p48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7" name="Google Shape;3167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8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p48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70" name="Google Shape;3170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2" name="Google Shape;3172;p48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73" name="Google Shape;3173;p48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4" name="Google Shape;3174;p48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75" name="Google Shape;3175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6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8" name="Shape 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" name="Google Shape;3179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80" name="Google Shape;3180;p48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4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p4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Google Shape;3185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6" name="Google Shape;3186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9" name="Google Shape;3189;p49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2" name="Google Shape;3192;p49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93" name="Google Shape;3193;p49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4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05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8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0" name="Google Shape;3210;p498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99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3" name="Google Shape;3213;p499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Google Shape;3215;p500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6" name="Google Shape;3216;p500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7" name="Google Shape;3217;p500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" name="Google Shape;3219;p501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0" name="Google Shape;3220;p501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21" name="Google Shape;3221;p501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502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503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6" name="Google Shape;3226;p503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7" name="Google Shape;3227;p503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8" name="Google Shape;3228;p503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9" name="Google Shape;3229;p503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4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33" name="Google Shape;3233;p504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505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6" name="Google Shape;3236;p505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506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9" name="Google Shape;3239;p506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7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2" name="Google Shape;3242;p507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1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4" name="Google Shape;344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58" name="Google Shape;3258;p5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9" name="Google Shape;3259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5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2" name="Google Shape;3262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5" name="Google Shape;3265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8" name="Google Shape;3268;p5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9" name="Google Shape;3269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70" name="Shape 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" name="Google Shape;3271;p5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72" name="Google Shape;3272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73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5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5" name="Google Shape;3275;p5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6" name="Google Shape;3276;p5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7" name="Google Shape;3277;p5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81" name="Google Shape;3281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2" name="Shape 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" name="Google Shape;3283;p5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84" name="Google Shape;3284;p5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5" name="Google Shape;3285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86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0" name="Google Shape;3300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1" name="Google Shape;3301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2" name="Google Shape;3302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3" name="Google Shape;3303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2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50" name="Google Shape;350;p5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1" name="Google Shape;351;p5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2" name="Google Shape;352;p5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304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6" name="Google Shape;3306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7" name="Google Shape;3307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2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0" name="Google Shape;3310;p522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1" name="Google Shape;3311;p522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411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2" name="Google Shape;3312;p522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4" name="Google Shape;3314;p522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5" name="Google Shape;3315;p522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7" name="Google Shape;3317;p522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0" name="Google Shape;3320;p523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3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3" name="Google Shape;3323;p523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4" name="Google Shape;3324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5" name="Google Shape;3325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26" name="Google Shape;3326;p523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7" name="Google Shape;3327;p523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8" name="Google Shape;3328;p523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9" name="Google Shape;3339;p525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0" name="Google Shape;3340;p525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1" name="Google Shape;3341;p525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4" name="Google Shape;3344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5" name="Google Shape;3345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Google Shape;3347;p526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8" name="Google Shape;3348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0" name="Google Shape;3350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0" name="Google Shape;3360;p528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1" name="Google Shape;3361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2" name="Google Shape;3362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3" name="Google Shape;3363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4" name="Google Shape;3364;p528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5" name="Google Shape;3365;p528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6" name="Google Shape;3366;p528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7" name="Google Shape;3367;p528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8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p5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0" name="Google Shape;3370;p52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9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72" name="Google Shape;3372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74" name="Google Shape;3374;p529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5" name="Google Shape;3375;p529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6" name="Google Shape;3376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8" name="Google Shape;3378;p529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9" name="Google Shape;3379;p529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0" name="Google Shape;3380;p529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8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Google Shape;3382;p53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3" name="Google Shape;3383;p530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4" name="Google Shape;3384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31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9" name="Google Shape;3389;p531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91" name="Google Shape;3391;p531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2" name="Google Shape;3392;p5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3" name="Google Shape;3393;p5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94" name="Google Shape;3394;p5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5" name="Google Shape;355;p5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6" name="Google Shape;356;p5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53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0" name="Google Shape;3400;p53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1" name="Google Shape;3401;p53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2" name="Google Shape;3402;p53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03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p534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5" name="Google Shape;3405;p534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392"/>
                </a:srgbClr>
              </a:gs>
              <a:gs pos="41000">
                <a:srgbClr val="003171">
                  <a:alpha val="94509"/>
                </a:srgbClr>
              </a:gs>
              <a:gs pos="100000">
                <a:srgbClr val="003171">
                  <a:alpha val="94509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6" name="Google Shape;3406;p534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7" name="Google Shape;3407;p534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8" name="Google Shape;3408;p534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392"/>
                </a:srgbClr>
              </a:gs>
              <a:gs pos="100000">
                <a:srgbClr val="65A8FF">
                  <a:alpha val="20392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9" name="Google Shape;3409;p53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0" name="Google Shape;3410;p534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5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3" name="Google Shape;3413;p535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14" name="Google Shape;3414;p535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5" name="Google Shape;3415;p535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6" name="Google Shape;3416;p53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36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9" name="Google Shape;3419;p536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333"/>
                </a:srgbClr>
              </a:gs>
              <a:gs pos="41000">
                <a:srgbClr val="003171">
                  <a:alpha val="53333"/>
                </a:srgbClr>
              </a:gs>
              <a:gs pos="100000">
                <a:srgbClr val="003171">
                  <a:alpha val="53333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0" name="Google Shape;3420;p536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1" name="Google Shape;3421;p5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2" name="Google Shape;3422;p536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423" name="Google Shape;3423;p536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5" name="Google Shape;3425;p537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426" name="Google Shape;3426;p537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372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7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431"/>
                  </a:srgbClr>
                </a:gs>
                <a:gs pos="41000">
                  <a:srgbClr val="003171">
                    <a:alpha val="78431"/>
                  </a:srgbClr>
                </a:gs>
                <a:gs pos="100000">
                  <a:srgbClr val="003171">
                    <a:alpha val="78431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7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568"/>
                  </a:srgbClr>
                </a:gs>
                <a:gs pos="100000">
                  <a:srgbClr val="003171">
                    <a:alpha val="81568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9" name="Google Shape;3429;p537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40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4" name="Google Shape;3474;p540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75" name="Google Shape;3475;p540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6" name="Google Shape;3476;p540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7" name="Google Shape;3477;p540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8" name="Google Shape;3478;p540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41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1" name="Google Shape;3481;p541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2" name="Google Shape;3482;p541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3" name="Google Shape;3483;p541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84" name="Google Shape;3484;p541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5" name="Google Shape;3485;p541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86" name="Google Shape;3486;p541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4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89" name="Google Shape;3489;p54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0" name="Google Shape;3490;p542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1" name="Google Shape;3491;p542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2" name="Google Shape;3492;p542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54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5" name="Google Shape;3495;p54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96" name="Google Shape;3496;p54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7" name="Google Shape;3497;p54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98" name="Google Shape;3498;p54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59" name="Google Shape;359;p5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0" name="Google Shape;360;p5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p544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1" name="Google Shape;3501;p544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2" name="Google Shape;3502;p544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3" name="Google Shape;3503;p544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4" name="Google Shape;3504;p544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05" name="Google Shape;3505;p54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6" name="Google Shape;3506;p54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07" name="Google Shape;3507;p54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546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3" name="Google Shape;3513;p546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47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6" name="Google Shape;3516;p547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8" name="Google Shape;3518;p54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9" name="Google Shape;3519;p548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20" name="Shape 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1" name="Google Shape;3521;p549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2" name="Google Shape;3522;p549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3" name="Google Shape;3523;p549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Google Shape;3525;p550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6" name="Google Shape;3526;p550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27" name="Google Shape;3527;p550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55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31" name="Shape 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" name="Google Shape;3532;p553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3" name="Google Shape;3533;p553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4" name="Google Shape;3534;p553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5" name="Google Shape;3535;p553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6" name="Google Shape;3536;p553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5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39" name="Google Shape;3539;p554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0" name="Google Shape;3540;p554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4" name="Google Shape;364;p5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4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55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3" name="Google Shape;3543;p555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556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46" name="Google Shape;3546;p556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5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1" name="Google Shape;381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" name="Google Shape;382;p5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59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6" name="Google Shape;386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7" name="Google Shape;387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8" name="Google Shape;388;p5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0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1" name="Google Shape;391;p6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2" name="Google Shape;392;p6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3" name="Google Shape;39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4" name="Google Shape;39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5" name="Google Shape;395;p6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6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3" name="Google Shape;413;p63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4" name="Google Shape;414;p6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5" name="Google Shape;415;p6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6" name="Google Shape;416;p63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2" name="Google Shape;422;p64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3" name="Google Shape;423;p64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4" name="Google Shape;424;p6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5" name="Google Shape;425;p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6" name="Google Shape;426;p6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5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0" name="Google Shape;430;p6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2" name="Google Shape;432;p6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5" name="Google Shape;435;p6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6" name="Google Shape;436;p6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37" name="Google Shape;437;p6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0" name="Google Shape;440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4" name="Google Shape;444;p68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5" name="Google Shape;445;p68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05"/>
          </a:srgbClr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2" name="Google Shape;452;p7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3" name="Google Shape;453;p7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1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6" name="Google Shape;456;p71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9" name="Google Shape;459;p7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0" name="Google Shape;460;p72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1" name="Google Shape;461;p72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73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7" name="Google Shape;467;p7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8" name="Google Shape;468;p74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9" name="Google Shape;469;p74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5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75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3" name="Google Shape;473;p7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74" name="Google Shape;474;p75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39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8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78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8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8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3" name="Google Shape;503;p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1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9" name="Google Shape;509;p81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0" name="Google Shape;510;p8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8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8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8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5" name="Google Shape;525;p8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6" name="Google Shape;526;p84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7" name="Google Shape;527;p8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8" name="Google Shape;528;p8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8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8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4" name="Google Shape;534;p8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5" name="Google Shape;535;p8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8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8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8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1" name="Google Shape;541;p8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8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8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47" name="Google Shape;547;p8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8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8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5" name="Google Shape;56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1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91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9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93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4" name="Google Shape;584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9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9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0" name="Google Shape;590;p9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91" name="Google Shape;591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6" name="Google Shape;606;p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7" name="Google Shape;607;p9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8" name="Google Shape;608;p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9" name="Google Shape;609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98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5" name="Google Shape;615;p98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16" name="Google Shape;61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9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2" name="Google Shape;62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0" name="Google Shape;64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58" name="Google Shape;65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9" name="Google Shape;65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5" name="Google Shape;66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6" name="Google Shape;66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1" name="Google Shape;68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2" name="Google Shape;68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83" name="Google Shape;68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4" name="Google Shape;68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5" name="Google Shape;68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0" name="Google Shape;69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91" name="Google Shape;69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97" name="Google Shape;69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theme" Target="../theme/theme38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55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4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8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theme" Target="../theme/theme40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9.xml"/><Relationship Id="rId6" Type="http://schemas.openxmlformats.org/officeDocument/2006/relationships/theme" Target="../theme/theme63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theme" Target="../theme/theme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9.xml"/><Relationship Id="rId6" Type="http://schemas.openxmlformats.org/officeDocument/2006/relationships/theme" Target="../theme/theme54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34.xml"/><Relationship Id="rId16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36.xml"/><Relationship Id="rId18" Type="http://schemas.openxmlformats.org/officeDocument/2006/relationships/theme" Target="../theme/theme3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7.xml"/><Relationship Id="rId2" Type="http://schemas.openxmlformats.org/officeDocument/2006/relationships/slideLayout" Target="../slideLayouts/slideLayout138.xml"/><Relationship Id="rId3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2.xml"/><Relationship Id="rId7" Type="http://schemas.openxmlformats.org/officeDocument/2006/relationships/theme" Target="../theme/theme50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theme" Target="../theme/theme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55.xml"/><Relationship Id="rId3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theme" Target="../theme/theme2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64.xml"/><Relationship Id="rId6" Type="http://schemas.openxmlformats.org/officeDocument/2006/relationships/theme" Target="../theme/theme13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4.xml"/><Relationship Id="rId11" Type="http://schemas.openxmlformats.org/officeDocument/2006/relationships/theme" Target="../theme/theme5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5.xml"/><Relationship Id="rId2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theme" Target="../theme/theme62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32.jpg"/><Relationship Id="rId2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5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theme" Target="../theme/theme3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3.xml"/><Relationship Id="rId2" Type="http://schemas.openxmlformats.org/officeDocument/2006/relationships/slideLayout" Target="../slideLayouts/slideLayout204.xml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theme" Target="../theme/theme16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4.xml"/><Relationship Id="rId7" Type="http://schemas.openxmlformats.org/officeDocument/2006/relationships/theme" Target="../theme/theme12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5.xml"/><Relationship Id="rId2" Type="http://schemas.openxmlformats.org/officeDocument/2006/relationships/slideLayout" Target="../slideLayouts/slideLayout216.xml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theme" Target="../theme/theme33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theme" Target="../theme/theme43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46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image" Target="../media/image34.jpg"/><Relationship Id="rId2" Type="http://schemas.openxmlformats.org/officeDocument/2006/relationships/image" Target="../media/image40.png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39.jpg"/><Relationship Id="rId6" Type="http://schemas.openxmlformats.org/officeDocument/2006/relationships/image" Target="../media/image37.png"/><Relationship Id="rId7" Type="http://schemas.openxmlformats.org/officeDocument/2006/relationships/slideLayout" Target="../slideLayouts/slideLayout233.xml"/><Relationship Id="rId8" Type="http://schemas.openxmlformats.org/officeDocument/2006/relationships/theme" Target="../theme/theme32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4.xml"/><Relationship Id="rId12" Type="http://schemas.openxmlformats.org/officeDocument/2006/relationships/theme" Target="../theme/theme64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5.xml"/><Relationship Id="rId12" Type="http://schemas.openxmlformats.org/officeDocument/2006/relationships/slideLayout" Target="../slideLayouts/slideLayout256.xml"/><Relationship Id="rId13" Type="http://schemas.openxmlformats.org/officeDocument/2006/relationships/theme" Target="../theme/theme47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7.xml"/><Relationship Id="rId2" Type="http://schemas.openxmlformats.org/officeDocument/2006/relationships/slideLayout" Target="../slideLayouts/slideLayout258.xml"/><Relationship Id="rId3" Type="http://schemas.openxmlformats.org/officeDocument/2006/relationships/theme" Target="../theme/theme56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image" Target="../media/image35.jpg"/><Relationship Id="rId2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60.xml"/><Relationship Id="rId4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62.xml"/><Relationship Id="rId6" Type="http://schemas.openxmlformats.org/officeDocument/2006/relationships/slideLayout" Target="../slideLayouts/slideLayout263.xml"/><Relationship Id="rId7" Type="http://schemas.openxmlformats.org/officeDocument/2006/relationships/slideLayout" Target="../slideLayouts/slideLayout264.xml"/><Relationship Id="rId8" Type="http://schemas.openxmlformats.org/officeDocument/2006/relationships/slideLayout" Target="../slideLayouts/slideLayout265.xml"/><Relationship Id="rId9" Type="http://schemas.openxmlformats.org/officeDocument/2006/relationships/slideLayout" Target="../slideLayouts/slideLayout266.xml"/><Relationship Id="rId10" Type="http://schemas.openxmlformats.org/officeDocument/2006/relationships/slideLayout" Target="../slideLayouts/slideLayout267.xml"/><Relationship Id="rId11" Type="http://schemas.openxmlformats.org/officeDocument/2006/relationships/slideLayout" Target="../slideLayouts/slideLayout268.xml"/><Relationship Id="rId12" Type="http://schemas.openxmlformats.org/officeDocument/2006/relationships/slideLayout" Target="../slideLayouts/slideLayout269.xml"/><Relationship Id="rId13" Type="http://schemas.openxmlformats.org/officeDocument/2006/relationships/theme" Target="../theme/theme9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45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jp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93.xml"/><Relationship Id="rId3" Type="http://schemas.openxmlformats.org/officeDocument/2006/relationships/slideLayout" Target="../slideLayouts/slideLayout294.xml"/><Relationship Id="rId4" Type="http://schemas.openxmlformats.org/officeDocument/2006/relationships/slideLayout" Target="../slideLayouts/slideLayout295.xml"/><Relationship Id="rId5" Type="http://schemas.openxmlformats.org/officeDocument/2006/relationships/slideLayout" Target="../slideLayouts/slideLayout296.xml"/><Relationship Id="rId6" Type="http://schemas.openxmlformats.org/officeDocument/2006/relationships/slideLayout" Target="../slideLayouts/slideLayout297.xml"/><Relationship Id="rId7" Type="http://schemas.openxmlformats.org/officeDocument/2006/relationships/slideLayout" Target="../slideLayouts/slideLayout298.xml"/><Relationship Id="rId8" Type="http://schemas.openxmlformats.org/officeDocument/2006/relationships/slideLayout" Target="../slideLayouts/slideLayout299.xml"/><Relationship Id="rId9" Type="http://schemas.openxmlformats.org/officeDocument/2006/relationships/slideLayout" Target="../slideLayouts/slideLayout300.xml"/><Relationship Id="rId10" Type="http://schemas.openxmlformats.org/officeDocument/2006/relationships/slideLayout" Target="../slideLayouts/slideLayout301.xml"/><Relationship Id="rId11" Type="http://schemas.openxmlformats.org/officeDocument/2006/relationships/slideLayout" Target="../slideLayouts/slideLayout302.xml"/><Relationship Id="rId12" Type="http://schemas.openxmlformats.org/officeDocument/2006/relationships/theme" Target="../theme/theme58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3.xml"/><Relationship Id="rId2" Type="http://schemas.openxmlformats.org/officeDocument/2006/relationships/slideLayout" Target="../slideLayouts/slideLayout304.xml"/><Relationship Id="rId3" Type="http://schemas.openxmlformats.org/officeDocument/2006/relationships/slideLayout" Target="../slideLayouts/slideLayout305.xml"/><Relationship Id="rId4" Type="http://schemas.openxmlformats.org/officeDocument/2006/relationships/slideLayout" Target="../slideLayouts/slideLayout306.xml"/><Relationship Id="rId5" Type="http://schemas.openxmlformats.org/officeDocument/2006/relationships/slideLayout" Target="../slideLayouts/slideLayout307.xml"/><Relationship Id="rId6" Type="http://schemas.openxmlformats.org/officeDocument/2006/relationships/slideLayout" Target="../slideLayouts/slideLayout308.xml"/><Relationship Id="rId7" Type="http://schemas.openxmlformats.org/officeDocument/2006/relationships/slideLayout" Target="../slideLayouts/slideLayout309.xml"/><Relationship Id="rId8" Type="http://schemas.openxmlformats.org/officeDocument/2006/relationships/slideLayout" Target="../slideLayouts/slideLayout310.xml"/><Relationship Id="rId9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12.xml"/><Relationship Id="rId11" Type="http://schemas.openxmlformats.org/officeDocument/2006/relationships/slideLayout" Target="../slideLayouts/slideLayout313.xml"/><Relationship Id="rId12" Type="http://schemas.openxmlformats.org/officeDocument/2006/relationships/theme" Target="../theme/theme35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theme" Target="../theme/theme6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14.xml"/><Relationship Id="rId2" Type="http://schemas.openxmlformats.org/officeDocument/2006/relationships/slideLayout" Target="../slideLayouts/slideLayout315.xml"/><Relationship Id="rId3" Type="http://schemas.openxmlformats.org/officeDocument/2006/relationships/slideLayout" Target="../slideLayouts/slideLayout316.xml"/><Relationship Id="rId4" Type="http://schemas.openxmlformats.org/officeDocument/2006/relationships/slideLayout" Target="../slideLayouts/slideLayout317.xml"/><Relationship Id="rId5" Type="http://schemas.openxmlformats.org/officeDocument/2006/relationships/slideLayout" Target="../slideLayouts/slideLayout318.xml"/><Relationship Id="rId6" Type="http://schemas.openxmlformats.org/officeDocument/2006/relationships/slideLayout" Target="../slideLayouts/slideLayout319.xml"/><Relationship Id="rId7" Type="http://schemas.openxmlformats.org/officeDocument/2006/relationships/slideLayout" Target="../slideLayouts/slideLayout320.xml"/><Relationship Id="rId8" Type="http://schemas.openxmlformats.org/officeDocument/2006/relationships/slideLayout" Target="../slideLayouts/slideLayout321.xml"/><Relationship Id="rId9" Type="http://schemas.openxmlformats.org/officeDocument/2006/relationships/slideLayout" Target="../slideLayouts/slideLayout322.xml"/><Relationship Id="rId10" Type="http://schemas.openxmlformats.org/officeDocument/2006/relationships/slideLayout" Target="../slideLayouts/slideLayout323.xml"/><Relationship Id="rId11" Type="http://schemas.openxmlformats.org/officeDocument/2006/relationships/slideLayout" Target="../slideLayouts/slideLayout324.xml"/><Relationship Id="rId12" Type="http://schemas.openxmlformats.org/officeDocument/2006/relationships/theme" Target="../theme/theme59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theme" Target="../theme/theme27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7.xml"/><Relationship Id="rId3" Type="http://schemas.openxmlformats.org/officeDocument/2006/relationships/theme" Target="../theme/theme36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image" Target="../media/image44.jpg"/><Relationship Id="rId2" Type="http://schemas.openxmlformats.org/officeDocument/2006/relationships/slideLayout" Target="../slideLayouts/slideLayout328.xml"/><Relationship Id="rId3" Type="http://schemas.openxmlformats.org/officeDocument/2006/relationships/theme" Target="../theme/theme37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9.xml"/><Relationship Id="rId2" Type="http://schemas.openxmlformats.org/officeDocument/2006/relationships/theme" Target="../theme/theme10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image" Target="../media/image45.jpg"/><Relationship Id="rId2" Type="http://schemas.openxmlformats.org/officeDocument/2006/relationships/slideLayout" Target="../slideLayouts/slideLayout330.xml"/><Relationship Id="rId3" Type="http://schemas.openxmlformats.org/officeDocument/2006/relationships/theme" Target="../theme/theme1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8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29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3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7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theme" Target="../theme/theme28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2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theme" Target="../theme/theme48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73.xml"/><Relationship Id="rId3" Type="http://schemas.openxmlformats.org/officeDocument/2006/relationships/slideLayout" Target="../slideLayouts/slideLayout374.xml"/><Relationship Id="rId4" Type="http://schemas.openxmlformats.org/officeDocument/2006/relationships/slideLayout" Target="../slideLayouts/slideLayout375.xml"/><Relationship Id="rId5" Type="http://schemas.openxmlformats.org/officeDocument/2006/relationships/slideLayout" Target="../slideLayouts/slideLayout376.xml"/><Relationship Id="rId6" Type="http://schemas.openxmlformats.org/officeDocument/2006/relationships/slideLayout" Target="../slideLayouts/slideLayout377.xml"/><Relationship Id="rId7" Type="http://schemas.openxmlformats.org/officeDocument/2006/relationships/slideLayout" Target="../slideLayouts/slideLayout378.xml"/><Relationship Id="rId8" Type="http://schemas.openxmlformats.org/officeDocument/2006/relationships/slideLayout" Target="../slideLayouts/slideLayout379.xml"/><Relationship Id="rId9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81.xml"/><Relationship Id="rId11" Type="http://schemas.openxmlformats.org/officeDocument/2006/relationships/slideLayout" Target="../slideLayouts/slideLayout382.xml"/><Relationship Id="rId12" Type="http://schemas.openxmlformats.org/officeDocument/2006/relationships/theme" Target="../theme/theme66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1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65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42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24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slideLayout" Target="../slideLayouts/slideLayout417.xml"/><Relationship Id="rId7" Type="http://schemas.openxmlformats.org/officeDocument/2006/relationships/theme" Target="../theme/theme61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8.xml"/><Relationship Id="rId2" Type="http://schemas.openxmlformats.org/officeDocument/2006/relationships/slideLayout" Target="../slideLayouts/slideLayout419.xml"/><Relationship Id="rId3" Type="http://schemas.openxmlformats.org/officeDocument/2006/relationships/slideLayout" Target="../slideLayouts/slideLayout420.xml"/><Relationship Id="rId4" Type="http://schemas.openxmlformats.org/officeDocument/2006/relationships/slideLayout" Target="../slideLayouts/slideLayout421.xml"/><Relationship Id="rId5" Type="http://schemas.openxmlformats.org/officeDocument/2006/relationships/slideLayout" Target="../slideLayouts/slideLayout422.xml"/><Relationship Id="rId6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4.xml"/><Relationship Id="rId8" Type="http://schemas.openxmlformats.org/officeDocument/2006/relationships/slideLayout" Target="../slideLayouts/slideLayout425.xml"/><Relationship Id="rId9" Type="http://schemas.openxmlformats.org/officeDocument/2006/relationships/slideLayout" Target="../slideLayouts/slideLayout426.xml"/><Relationship Id="rId10" Type="http://schemas.openxmlformats.org/officeDocument/2006/relationships/slideLayout" Target="../slideLayouts/slideLayout427.xml"/><Relationship Id="rId11" Type="http://schemas.openxmlformats.org/officeDocument/2006/relationships/slideLayout" Target="../slideLayouts/slideLayout428.xml"/><Relationship Id="rId12" Type="http://schemas.openxmlformats.org/officeDocument/2006/relationships/slideLayout" Target="../slideLayouts/slideLayout429.xml"/><Relationship Id="rId13" Type="http://schemas.openxmlformats.org/officeDocument/2006/relationships/theme" Target="../theme/theme52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theme" Target="../theme/theme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theme" Target="../theme/theme31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6.xml"/><Relationship Id="rId2" Type="http://schemas.openxmlformats.org/officeDocument/2006/relationships/slideLayout" Target="../slideLayouts/slideLayout437.xml"/><Relationship Id="rId3" Type="http://schemas.openxmlformats.org/officeDocument/2006/relationships/slideLayout" Target="../slideLayouts/slideLayout438.xml"/><Relationship Id="rId4" Type="http://schemas.openxmlformats.org/officeDocument/2006/relationships/slideLayout" Target="../slideLayouts/slideLayout439.xml"/><Relationship Id="rId5" Type="http://schemas.openxmlformats.org/officeDocument/2006/relationships/slideLayout" Target="../slideLayouts/slideLayout440.xml"/><Relationship Id="rId6" Type="http://schemas.openxmlformats.org/officeDocument/2006/relationships/slideLayout" Target="../slideLayouts/slideLayout441.xml"/><Relationship Id="rId7" Type="http://schemas.openxmlformats.org/officeDocument/2006/relationships/slideLayout" Target="../slideLayouts/slideLayout442.xml"/><Relationship Id="rId8" Type="http://schemas.openxmlformats.org/officeDocument/2006/relationships/slideLayout" Target="../slideLayouts/slideLayout443.xml"/><Relationship Id="rId9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45.xml"/><Relationship Id="rId11" Type="http://schemas.openxmlformats.org/officeDocument/2006/relationships/slideLayout" Target="../slideLayouts/slideLayout446.xml"/><Relationship Id="rId12" Type="http://schemas.openxmlformats.org/officeDocument/2006/relationships/slideLayout" Target="../slideLayouts/slideLayout447.xml"/><Relationship Id="rId13" Type="http://schemas.openxmlformats.org/officeDocument/2006/relationships/theme" Target="../theme/theme44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8.xml"/><Relationship Id="rId2" Type="http://schemas.openxmlformats.org/officeDocument/2006/relationships/slideLayout" Target="../slideLayouts/slideLayout449.xml"/><Relationship Id="rId3" Type="http://schemas.openxmlformats.org/officeDocument/2006/relationships/slideLayout" Target="../slideLayouts/slideLayout450.xml"/><Relationship Id="rId4" Type="http://schemas.openxmlformats.org/officeDocument/2006/relationships/slideLayout" Target="../slideLayouts/slideLayout451.xml"/><Relationship Id="rId5" Type="http://schemas.openxmlformats.org/officeDocument/2006/relationships/slideLayout" Target="../slideLayouts/slideLayout452.xml"/><Relationship Id="rId6" Type="http://schemas.openxmlformats.org/officeDocument/2006/relationships/slideLayout" Target="../slideLayouts/slideLayout453.xml"/><Relationship Id="rId7" Type="http://schemas.openxmlformats.org/officeDocument/2006/relationships/slideLayout" Target="../slideLayouts/slideLayout454.xml"/><Relationship Id="rId8" Type="http://schemas.openxmlformats.org/officeDocument/2006/relationships/slideLayout" Target="../slideLayouts/slideLayout455.xml"/><Relationship Id="rId9" Type="http://schemas.openxmlformats.org/officeDocument/2006/relationships/slideLayout" Target="../slideLayouts/slideLayout456.xml"/><Relationship Id="rId10" Type="http://schemas.openxmlformats.org/officeDocument/2006/relationships/slideLayout" Target="../slideLayouts/slideLayout457.xml"/><Relationship Id="rId11" Type="http://schemas.openxmlformats.org/officeDocument/2006/relationships/slideLayout" Target="../slideLayouts/slideLayout458.xml"/><Relationship Id="rId12" Type="http://schemas.openxmlformats.org/officeDocument/2006/relationships/theme" Target="../theme/theme53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459.xml"/><Relationship Id="rId3" Type="http://schemas.openxmlformats.org/officeDocument/2006/relationships/slideLayout" Target="../slideLayouts/slideLayout460.xml"/><Relationship Id="rId4" Type="http://schemas.openxmlformats.org/officeDocument/2006/relationships/slideLayout" Target="../slideLayouts/slideLayout461.xml"/><Relationship Id="rId5" Type="http://schemas.openxmlformats.org/officeDocument/2006/relationships/slideLayout" Target="../slideLayouts/slideLayout462.xml"/><Relationship Id="rId6" Type="http://schemas.openxmlformats.org/officeDocument/2006/relationships/slideLayout" Target="../slideLayouts/slideLayout463.xml"/><Relationship Id="rId7" Type="http://schemas.openxmlformats.org/officeDocument/2006/relationships/slideLayout" Target="../slideLayouts/slideLayout464.xml"/><Relationship Id="rId8" Type="http://schemas.openxmlformats.org/officeDocument/2006/relationships/slideLayout" Target="../slideLayouts/slideLayout465.xml"/><Relationship Id="rId9" Type="http://schemas.openxmlformats.org/officeDocument/2006/relationships/slideLayout" Target="../slideLayouts/slideLayout466.xml"/><Relationship Id="rId10" Type="http://schemas.openxmlformats.org/officeDocument/2006/relationships/slideLayout" Target="../slideLayouts/slideLayout467.xml"/><Relationship Id="rId11" Type="http://schemas.openxmlformats.org/officeDocument/2006/relationships/slideLayout" Target="../slideLayouts/slideLayout468.xml"/><Relationship Id="rId12" Type="http://schemas.openxmlformats.org/officeDocument/2006/relationships/slideLayout" Target="../slideLayouts/slideLayout469.xml"/><Relationship Id="rId13" Type="http://schemas.openxmlformats.org/officeDocument/2006/relationships/theme" Target="../theme/theme23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0.xml"/><Relationship Id="rId2" Type="http://schemas.openxmlformats.org/officeDocument/2006/relationships/slideLayout" Target="../slideLayouts/slideLayout471.xml"/><Relationship Id="rId3" Type="http://schemas.openxmlformats.org/officeDocument/2006/relationships/slideLayout" Target="../slideLayouts/slideLayout472.xml"/><Relationship Id="rId4" Type="http://schemas.openxmlformats.org/officeDocument/2006/relationships/slideLayout" Target="../slideLayouts/slideLayout473.xml"/><Relationship Id="rId5" Type="http://schemas.openxmlformats.org/officeDocument/2006/relationships/slideLayout" Target="../slideLayouts/slideLayout474.xml"/><Relationship Id="rId6" Type="http://schemas.openxmlformats.org/officeDocument/2006/relationships/slideLayout" Target="../slideLayouts/slideLayout475.xml"/><Relationship Id="rId7" Type="http://schemas.openxmlformats.org/officeDocument/2006/relationships/theme" Target="../theme/theme3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76.xml"/><Relationship Id="rId2" Type="http://schemas.openxmlformats.org/officeDocument/2006/relationships/slideLayout" Target="../slideLayouts/slideLayout477.xml"/><Relationship Id="rId3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80.xml"/><Relationship Id="rId6" Type="http://schemas.openxmlformats.org/officeDocument/2006/relationships/theme" Target="../theme/theme49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8.xml"/><Relationship Id="rId9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91.xml"/><Relationship Id="rId12" Type="http://schemas.openxmlformats.org/officeDocument/2006/relationships/theme" Target="../theme/theme17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1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21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theme" Target="../theme/theme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31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p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p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p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2" name="Google Shape;55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3" name="Google Shape;55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4" name="Google Shape;55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5" name="Google Shape;55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7" name="Google Shape;62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9" name="Google Shape;62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12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p11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5" name="Google Shape;705;p11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6" name="Google Shape;706;p11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2"/>
    <p:sldLayoutId id="2147483748" r:id="rId3"/>
    <p:sldLayoutId id="2147483749" r:id="rId4"/>
    <p:sldLayoutId id="2147483750" r:id="rId5"/>
    <p:sldLayoutId id="21474837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118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8" name="Google Shape;748;p1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9" name="Google Shape;749;p118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4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0" name="Google Shape;780;p124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1" name="Google Shape;781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2" name="Google Shape;782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3" name="Google Shape;783;p12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7" r:id="rId1"/>
    <p:sldLayoutId id="2147483758" r:id="rId2"/>
    <p:sldLayoutId id="2147483759" r:id="rId3"/>
    <p:sldLayoutId id="2147483760" r:id="rId4"/>
    <p:sldLayoutId id="214748376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0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30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130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30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30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372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30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30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411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130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30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07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130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3" name="Google Shape;823;p130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5" name="Google Shape;825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6" name="Google Shape;826;p13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7" name="Google Shape;877;p13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9" name="Google Shape;879;p13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p13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5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6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9" name="Google Shape;1019;p16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p16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6" name="Google Shape;1076;p17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807" r:id="rId1"/>
    <p:sldLayoutId id="2147483808" r:id="rId2"/>
    <p:sldLayoutId id="2147483809" r:id="rId3"/>
    <p:sldLayoutId id="2147483810" r:id="rId4"/>
    <p:sldLayoutId id="2147483811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86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08" name="Google Shape;1108;p18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9" name="Google Shape;1109;p186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0" name="Google Shape;1110;p186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1" name="Google Shape;1111;p186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2" name="Google Shape;1112;p186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113" name="Google Shape;1113;p186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14" name="Google Shape;1114;p186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15" name="Google Shape;1115;p186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1116" name="Google Shape;1116;p186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7" name="Google Shape;1117;p186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8" name="Google Shape;1118;p186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9" name="Google Shape;1119;p186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0" name="Google Shape;1120;p186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1" name="Google Shape;1121;p186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2" name="Google Shape;1122;p186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3" name="Google Shape;1123;p186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24" name="Google Shape;1124;p186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125" name="Google Shape;1125;p186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1126" name="Google Shape;1126;p186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1127" name="Google Shape;1127;p186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8" name="Google Shape;1128;p186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29" name="Google Shape;1129;p186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1130" name="Google Shape;1130;p186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1" name="Google Shape;1131;p186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32" name="Google Shape;1132;p186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33" name="Google Shape;1133;p186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1134" name="Google Shape;1134;p186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5" name="Google Shape;1135;p186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6" name="Google Shape;1136;p186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7" name="Google Shape;1137;p186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8" name="Google Shape;1138;p186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39" name="Google Shape;1139;p186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0" name="Google Shape;1140;p186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41" name="Google Shape;1141;p186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1142" name="Google Shape;1142;p186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1143" name="Google Shape;1143;p186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44" name="Google Shape;1144;p186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45" name="Google Shape;1145;p186"/>
          <p:cNvGrpSpPr/>
          <p:nvPr/>
        </p:nvGrpSpPr>
        <p:grpSpPr>
          <a:xfrm>
            <a:off x="7171099" y="-64411"/>
            <a:ext cx="2428143" cy="1683783"/>
            <a:chOff x="7171099" y="-85881"/>
            <a:chExt cx="2428143" cy="2245045"/>
          </a:xfrm>
        </p:grpSpPr>
        <p:grpSp>
          <p:nvGrpSpPr>
            <p:cNvPr id="1146" name="Google Shape;1146;p186"/>
            <p:cNvGrpSpPr/>
            <p:nvPr/>
          </p:nvGrpSpPr>
          <p:grpSpPr>
            <a:xfrm>
              <a:off x="7171099" y="-85881"/>
              <a:ext cx="2428143" cy="2245045"/>
              <a:chOff x="7171099" y="-85881"/>
              <a:chExt cx="2428143" cy="2245045"/>
            </a:xfrm>
          </p:grpSpPr>
          <p:sp>
            <p:nvSpPr>
              <p:cNvPr id="1147" name="Google Shape;1147;p186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1148" name="Google Shape;1148;p186"/>
              <p:cNvGrpSpPr/>
              <p:nvPr/>
            </p:nvGrpSpPr>
            <p:grpSpPr>
              <a:xfrm>
                <a:off x="7171099" y="-85881"/>
                <a:ext cx="2428143" cy="2245045"/>
                <a:chOff x="7171099" y="-85881"/>
                <a:chExt cx="2428143" cy="2245045"/>
              </a:xfrm>
            </p:grpSpPr>
            <p:sp>
              <p:nvSpPr>
                <p:cNvPr id="1149" name="Google Shape;1149;p186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0" name="Google Shape;1150;p186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1" name="Google Shape;1151;p186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2" name="Google Shape;1152;p186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3" name="Google Shape;1153;p186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4" name="Google Shape;1154;p186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5" name="Google Shape;1155;p186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1156" name="Google Shape;1156;p186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1157" name="Google Shape;1157;p186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3" name="Google Shape;1193;p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4" name="Google Shape;1194;p1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5" name="Google Shape;1245;p21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6" name="Google Shape;1246;p21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7" name="Google Shape;1247;p21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8" name="Google Shape;1248;p21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23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7" name="Google Shape;1327;p223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8" name="Google Shape;1328;p223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9" name="Google Shape;1329;p223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0" name="Google Shape;1330;p223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" name="Google Shape;1331;p223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223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223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6" r:id="rId1"/>
    <p:sldLayoutId id="2147483847" r:id="rId2"/>
    <p:sldLayoutId id="2147483848" r:id="rId3"/>
    <p:sldLayoutId id="2147483849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2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8" name="Google Shape;1348;p2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●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9" name="Google Shape;1349;p228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228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228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228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28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8" name="Google Shape;1428;p235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429" name="Google Shape;1429;p235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35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35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35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35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35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35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35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35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35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35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35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35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35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35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35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35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35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35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35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35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35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35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35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35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35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35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35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35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35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35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35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35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35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35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35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35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35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35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431"/>
                  </a:srgbClr>
                </a:gs>
                <a:gs pos="50000">
                  <a:srgbClr val="FFFFFF">
                    <a:alpha val="18431"/>
                  </a:srgbClr>
                </a:gs>
                <a:gs pos="97000">
                  <a:srgbClr val="BFBFBF">
                    <a:alpha val="18431"/>
                  </a:srgbClr>
                </a:gs>
                <a:gs pos="100000">
                  <a:srgbClr val="BFBFBF">
                    <a:alpha val="1843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" name="Google Shape;1468;p2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9" name="Google Shape;1469;p23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0" name="Google Shape;1470;p23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42"/>
          <p:cNvGrpSpPr/>
          <p:nvPr/>
        </p:nvGrpSpPr>
        <p:grpSpPr>
          <a:xfrm>
            <a:off x="4036" y="1066800"/>
            <a:ext cx="9143139" cy="4076700"/>
            <a:chOff x="4036" y="1422400"/>
            <a:chExt cx="9143139" cy="5435600"/>
          </a:xfrm>
        </p:grpSpPr>
        <p:grpSp>
          <p:nvGrpSpPr>
            <p:cNvPr id="1508" name="Google Shape;1508;p242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509" name="Google Shape;1509;p242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0" name="Google Shape;1510;p242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1" name="Google Shape;1511;p242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2" name="Google Shape;1512;p242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3" name="Google Shape;1513;p242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4" name="Google Shape;1514;p242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5" name="Google Shape;1515;p242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6" name="Google Shape;1516;p242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7" name="Google Shape;1517;p242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8" name="Google Shape;1518;p242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19" name="Google Shape;1519;p242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0" name="Google Shape;1520;p242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1" name="Google Shape;1521;p242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522" name="Google Shape;1522;p242"/>
            <p:cNvGrpSpPr/>
            <p:nvPr/>
          </p:nvGrpSpPr>
          <p:grpSpPr>
            <a:xfrm>
              <a:off x="4036" y="3639889"/>
              <a:ext cx="2193340" cy="2694658"/>
              <a:chOff x="4036" y="3639889"/>
              <a:chExt cx="2193340" cy="2694658"/>
            </a:xfrm>
          </p:grpSpPr>
          <p:sp>
            <p:nvSpPr>
              <p:cNvPr id="1523" name="Google Shape;1523;p242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4" name="Google Shape;1524;p242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5" name="Google Shape;1525;p242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6" name="Google Shape;1526;p242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7" name="Google Shape;1527;p242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8" name="Google Shape;1528;p242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29" name="Google Shape;1529;p242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0" name="Google Shape;1530;p242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1" name="Google Shape;1531;p242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2" name="Google Shape;1532;p242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3" name="Google Shape;1533;p242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4" name="Google Shape;1534;p242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5" name="Google Shape;1535;p242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6" name="Google Shape;1536;p242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7" name="Google Shape;1537;p242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8" name="Google Shape;1538;p242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39" name="Google Shape;1539;p242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0" name="Google Shape;1540;p242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1" name="Google Shape;1541;p242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2" name="Google Shape;1542;p242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3" name="Google Shape;1543;p242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4" name="Google Shape;1544;p242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5" name="Google Shape;1545;p242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6" name="Google Shape;1546;p242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7" name="Google Shape;1547;p242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8" name="Google Shape;1548;p242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49" name="Google Shape;1549;p242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0" name="Google Shape;1550;p242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1" name="Google Shape;1551;p242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2" name="Google Shape;1552;p242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3" name="Google Shape;1553;p242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4" name="Google Shape;1554;p242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5" name="Google Shape;1555;p242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6" name="Google Shape;1556;p242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7" name="Google Shape;1557;p242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8" name="Google Shape;1558;p242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59" name="Google Shape;1559;p242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0" name="Google Shape;1560;p242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1" name="Google Shape;1561;p242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2" name="Google Shape;1562;p242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3" name="Google Shape;1563;p242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4" name="Google Shape;1564;p242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5" name="Google Shape;1565;p242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6" name="Google Shape;1566;p242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7" name="Google Shape;1567;p242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8" name="Google Shape;1568;p242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69" name="Google Shape;1569;p242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0" name="Google Shape;1570;p242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1" name="Google Shape;1571;p242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2" name="Google Shape;1572;p242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3" name="Google Shape;1573;p242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4" name="Google Shape;1574;p242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5" name="Google Shape;1575;p242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6" name="Google Shape;1576;p242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7" name="Google Shape;1577;p242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8" name="Google Shape;1578;p242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79" name="Google Shape;1579;p242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0" name="Google Shape;1580;p242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1" name="Google Shape;1581;p242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2" name="Google Shape;1582;p242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3" name="Google Shape;1583;p242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4" name="Google Shape;1584;p242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5" name="Google Shape;1585;p242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6" name="Google Shape;1586;p242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7" name="Google Shape;1587;p242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8" name="Google Shape;1588;p242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89" name="Google Shape;1589;p242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0" name="Google Shape;1590;p242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1" name="Google Shape;1591;p242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2" name="Google Shape;1592;p242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3" name="Google Shape;1593;p242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4" name="Google Shape;1594;p242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5" name="Google Shape;1595;p242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6" name="Google Shape;1596;p242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7" name="Google Shape;1597;p242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8" name="Google Shape;1598;p242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599" name="Google Shape;1599;p242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0" name="Google Shape;1600;p242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1" name="Google Shape;1601;p242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2" name="Google Shape;1602;p242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3" name="Google Shape;1603;p242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4" name="Google Shape;1604;p242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5" name="Google Shape;1605;p242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6" name="Google Shape;1606;p242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7" name="Google Shape;1607;p242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8" name="Google Shape;1608;p242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09" name="Google Shape;1609;p242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0" name="Google Shape;1610;p242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1" name="Google Shape;1611;p242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2" name="Google Shape;1612;p242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3" name="Google Shape;1613;p242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4" name="Google Shape;1614;p242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5" name="Google Shape;1615;p242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6" name="Google Shape;1616;p242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7" name="Google Shape;1617;p242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8" name="Google Shape;1618;p242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19" name="Google Shape;1619;p242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0" name="Google Shape;1620;p242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1" name="Google Shape;1621;p242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2" name="Google Shape;1622;p242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3" name="Google Shape;1623;p242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4" name="Google Shape;1624;p242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5" name="Google Shape;1625;p242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6" name="Google Shape;1626;p242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7" name="Google Shape;1627;p242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8" name="Google Shape;1628;p242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29" name="Google Shape;1629;p242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0" name="Google Shape;1630;p242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1" name="Google Shape;1631;p242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2" name="Google Shape;1632;p242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3" name="Google Shape;1633;p242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4" name="Google Shape;1634;p242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5" name="Google Shape;1635;p242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6" name="Google Shape;1636;p242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7" name="Google Shape;1637;p242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8" name="Google Shape;1638;p242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39" name="Google Shape;1639;p242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0" name="Google Shape;1640;p242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1" name="Google Shape;1641;p242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2" name="Google Shape;1642;p242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3" name="Google Shape;1643;p242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4" name="Google Shape;1644;p242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5" name="Google Shape;1645;p242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6" name="Google Shape;1646;p242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7" name="Google Shape;1647;p242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8" name="Google Shape;1648;p242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49" name="Google Shape;1649;p242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0" name="Google Shape;1650;p242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1" name="Google Shape;1651;p242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2" name="Google Shape;1652;p242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3" name="Google Shape;1653;p242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4" name="Google Shape;1654;p242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5" name="Google Shape;1655;p242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6" name="Google Shape;1656;p242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657" name="Google Shape;1657;p242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658" name="Google Shape;1658;p242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9" name="Google Shape;1659;p24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0" name="Google Shape;1660;p24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1" name="Google Shape;1661;p24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662" name="Google Shape;1662;p242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2" name="Google Shape;1742;p255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743" name="Google Shape;1743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4" name="Google Shape;1744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6" name="Google Shape;1746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8" name="Google Shape;1748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9" name="Google Shape;1749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0" name="Google Shape;1750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1" name="Google Shape;1751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2" name="Google Shape;1752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3" name="Google Shape;1753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4" name="Google Shape;1754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5" name="Google Shape;1755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6" name="Google Shape;1756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7" name="Google Shape;1757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8" name="Google Shape;1758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59" name="Google Shape;1759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0" name="Google Shape;1760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1" name="Google Shape;1761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2" name="Google Shape;1762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3" name="Google Shape;1763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4" name="Google Shape;1764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5" name="Google Shape;1765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6" name="Google Shape;1766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7" name="Google Shape;1767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68" name="Google Shape;1768;p2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9" name="Google Shape;1769;p25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770" name="Google Shape;1770;p255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771" name="Google Shape;1771;p255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2" name="Google Shape;1772;p255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3" name="Google Shape;1773;p255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4" name="Google Shape;1774;p255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5" name="Google Shape;1775;p255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6" name="Google Shape;1776;p255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7" name="Google Shape;1777;p255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8" name="Google Shape;1778;p255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9" name="Google Shape;1779;p255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0" name="Google Shape;1780;p255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255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255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3" name="Google Shape;1783;p255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4" name="Google Shape;1784;p255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5" name="Google Shape;1785;p255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6" name="Google Shape;1786;p255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7" name="Google Shape;1787;p255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8" name="Google Shape;1788;p255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9" name="Google Shape;1789;p255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0" name="Google Shape;1790;p255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1" name="Google Shape;1791;p255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255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255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4" name="Google Shape;1794;p255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5" name="Google Shape;1795;p255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25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6" name="Google Shape;1826;p262"/>
          <p:cNvGrpSpPr/>
          <p:nvPr/>
        </p:nvGrpSpPr>
        <p:grpSpPr>
          <a:xfrm>
            <a:off x="0" y="0"/>
            <a:ext cx="8709660" cy="5443538"/>
            <a:chOff x="0" y="0"/>
            <a:chExt cx="2147483645" cy="2147483647"/>
          </a:xfrm>
        </p:grpSpPr>
        <p:grpSp>
          <p:nvGrpSpPr>
            <p:cNvPr id="1827" name="Google Shape;1827;p262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828" name="Google Shape;1828;p262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29" name="Google Shape;1829;p262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0" name="Google Shape;1830;p262"/>
            <p:cNvGrpSpPr/>
            <p:nvPr/>
          </p:nvGrpSpPr>
          <p:grpSpPr>
            <a:xfrm>
              <a:off x="268435441" y="0"/>
              <a:ext cx="1879048204" cy="2147483647"/>
              <a:chOff x="0" y="0"/>
              <a:chExt cx="2147483646" cy="2147483647"/>
            </a:xfrm>
          </p:grpSpPr>
          <p:pic>
            <p:nvPicPr>
              <p:cNvPr id="1831" name="Google Shape;1831;p26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32" name="Google Shape;1832;p262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33" name="Google Shape;1833;p262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834" name="Google Shape;1834;p2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5" name="Google Shape;1835;p262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6" name="Google Shape;1836;p262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7" name="Google Shape;1837;p2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262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9" name="Google Shape;1839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1" name="Google Shape;1841;p262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2" name="Google Shape;1842;p262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3" name="Google Shape;1843;p262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4" name="Google Shape;1844;p262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5" name="Google Shape;1845;p262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1" name="Google Shape;1851;p2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2" name="Google Shape;1852;p2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6" name="Google Shape;1926;p27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7" name="Google Shape;1927;p27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8" name="Google Shape;1928;p2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9" name="Google Shape;1929;p27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8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368300" lvl="1" marL="3683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25500" lvl="2" marL="8255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1282700" lvl="3" marL="12827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1739900" lvl="4" marL="17399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1973" name="Google Shape;1973;p28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4" name="Google Shape;1974;p28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4" r:id="rId1"/>
    <p:sldLayoutId id="214748390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313"/>
                </a:srgbClr>
              </a:gs>
              <a:gs pos="100000">
                <a:srgbClr val="0CE0EC">
                  <a:alpha val="5450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5" name="Google Shape;1985;p292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411"/>
                </a:srgbClr>
              </a:gs>
              <a:gs pos="80000">
                <a:srgbClr val="0993DD">
                  <a:alpha val="44313"/>
                </a:srgbClr>
              </a:gs>
              <a:gs pos="100000">
                <a:srgbClr val="0993DD">
                  <a:alpha val="4431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9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7" name="Google Shape;1987;p29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8" name="Google Shape;1988;p2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9" name="Google Shape;1989;p29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0" name="Google Shape;1990;p29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991" name="Google Shape;1991;p292"/>
          <p:cNvGrpSpPr/>
          <p:nvPr/>
        </p:nvGrpSpPr>
        <p:grpSpPr>
          <a:xfrm>
            <a:off x="-29294" y="-12080"/>
            <a:ext cx="9198252" cy="814696"/>
            <a:chOff x="-29322" y="-1966"/>
            <a:chExt cx="9198252" cy="1086260"/>
          </a:xfrm>
        </p:grpSpPr>
        <p:sp>
          <p:nvSpPr>
            <p:cNvPr id="1992" name="Google Shape;1992;p292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92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0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9" name="Google Shape;2069;p3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3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8" name="Google Shape;2098;p3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23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49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3" name="Google Shape;2173;p323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4" name="Google Shape;2174;p323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75" name="Google Shape;2175;p323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76" name="Google Shape;2176;p3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7" name="Google Shape;2177;p323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323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9" name="Google Shape;2179;p323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0" name="Google Shape;2180;p323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1" name="Google Shape;2181;p323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2" name="Google Shape;2182;p323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3" name="Google Shape;2183;p323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  <p:sp>
        <p:nvSpPr>
          <p:cNvPr id="2184" name="Google Shape;2184;p323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4" r:id="rId3"/>
    <p:sldLayoutId id="2147483935" r:id="rId4"/>
    <p:sldLayoutId id="2147483936" r:id="rId5"/>
    <p:sldLayoutId id="2147483937" r:id="rId6"/>
    <p:sldLayoutId id="214748393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200" name="Shape 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" name="Google Shape;2201;p3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202" name="Google Shape;2202;p3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203" name="Google Shape;2203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4" name="Google Shape;2254;p341"/>
          <p:cNvGrpSpPr/>
          <p:nvPr/>
        </p:nvGrpSpPr>
        <p:grpSpPr>
          <a:xfrm>
            <a:off x="-567355" y="0"/>
            <a:ext cx="10457379" cy="5337723"/>
            <a:chOff x="-644959" y="0"/>
            <a:chExt cx="10457379" cy="7116964"/>
          </a:xfrm>
        </p:grpSpPr>
        <p:grpSp>
          <p:nvGrpSpPr>
            <p:cNvPr id="2255" name="Google Shape;2255;p341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56" name="Google Shape;2256;p341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57" name="Google Shape;2257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8" name="Google Shape;2258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59" name="Google Shape;2259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0" name="Google Shape;2260;p341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61" name="Google Shape;2261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2" name="Google Shape;2262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3" name="Google Shape;2263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64" name="Google Shape;2264;p341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65" name="Google Shape;2265;p341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6" name="Google Shape;2266;p34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67" name="Google Shape;2267;p34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411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68" name="Google Shape;2268;p341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69" name="Google Shape;2269;p341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70" name="Google Shape;2270;p341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41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71" name="Google Shape;2271;p341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2" name="Google Shape;2272;p341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3" name="Google Shape;2273;p341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4" name="Google Shape;2274;p341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5" name="Google Shape;2275;p341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6" name="Google Shape;2276;p341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7" name="Google Shape;2277;p341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8" name="Google Shape;2278;p341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9" name="Google Shape;2279;p341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0" name="Google Shape;2280;p341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49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1" name="Google Shape;2281;p341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2" name="Google Shape;2282;p341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3" name="Google Shape;2283;p341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4" name="Google Shape;2284;p341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5" name="Google Shape;2285;p341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6" name="Google Shape;2286;p341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7" name="Google Shape;2287;p341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8" name="Google Shape;2288;p341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411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89" name="Google Shape;2289;p341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0" name="Google Shape;2290;p341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6"/>
              </a:schemeClr>
            </a:solidFill>
            <a:ln cap="flat" cmpd="sng" w="12700">
              <a:solidFill>
                <a:schemeClr val="lt1">
                  <a:alpha val="745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1" name="Google Shape;2291;p341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529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2" name="Google Shape;2292;p341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372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93" name="Google Shape;2293;p341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4" name="Google Shape;2294;p341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5" name="Google Shape;2295;p341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96" name="Google Shape;2296;p341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7" name="Google Shape;2297;p341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8" name="Google Shape;2298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0" name="Google Shape;2300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7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5882"/>
          </a:srgbClr>
        </a:solidFill>
      </p:bgPr>
    </p:bg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353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9" name="Google Shape;2499;p353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0" name="Google Shape;2500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1" name="Google Shape;2501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2" name="Google Shape;2502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3" name="Google Shape;2573;p365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574" name="Google Shape;2574;p365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65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65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65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65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65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65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1" name="Google Shape;258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2" name="Google Shape;258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3" name="Google Shape;258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4" name="Google Shape;258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5" name="Google Shape;258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36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0" name="Google Shape;2600;p36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01" name="Google Shape;260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2" name="Google Shape;260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3" name="Google Shape;260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37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2" name="Google Shape;2612;p37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3" name="Google Shape;2613;p37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4" name="Google Shape;2614;p37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5" name="Google Shape;2615;p37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7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624" name="Google Shape;2624;p37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7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7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7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7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7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7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7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7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7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7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7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37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37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7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7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7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7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2" name="Google Shape;2642;p37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3" name="Google Shape;2643;p37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44" name="Google Shape;2644;p37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5" name="Google Shape;2645;p37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6" name="Google Shape;2646;p37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374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5" name="Google Shape;2655;p374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56" name="Google Shape;2656;p37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7" name="Google Shape;2657;p3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8" name="Google Shape;2658;p37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7" name="Google Shape;2667;p37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0" name="Google Shape;2670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1" name="Google Shape;2741;p388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42" name="Google Shape;2742;p388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388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4" name="Google Shape;2744;p388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45" name="Google Shape;2745;p388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388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388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388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388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388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88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88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88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88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88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88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88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388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59" name="Google Shape;2759;p388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395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1" name="Google Shape;2841;p395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4" name="Google Shape;2864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5" name="Google Shape;2865;p40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3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0" name="Google Shape;300;p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2"/>
    <p:sldLayoutId id="2147483687" r:id="rId3"/>
    <p:sldLayoutId id="2147483688" r:id="rId4"/>
    <p:sldLayoutId id="2147483689" r:id="rId5"/>
    <p:sldLayoutId id="214748369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9" name="Google Shape;2889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5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7" name="Google Shape;2907;p41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5" name="Google Shape;2925;p4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6" name="Google Shape;2926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9" name="Google Shape;3019;p4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35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37" name="Google Shape;3037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38" name="Google Shape;3038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82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p46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4" name="Google Shape;3084;p468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85" name="Google Shape;3085;p4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25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p4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 b="0" i="0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8" name="Google Shape;3128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p4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3" name="Google Shape;3183;p48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7" r:id="rId1"/>
    <p:sldLayoutId id="2147484078" r:id="rId2"/>
    <p:sldLayoutId id="2147484079" r:id="rId3"/>
    <p:sldLayoutId id="2147484080" r:id="rId4"/>
    <p:sldLayoutId id="2147484081" r:id="rId5"/>
    <p:sldLayoutId id="214748408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9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35" name="Google Shape;335;p49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36" name="Google Shape;336;p49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lvl="0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1" name="Google Shape;3201;p49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5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3" name="Google Shape;3203;p495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4" name="Google Shape;3204;p495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t/>
            </a:r>
            <a:endParaRPr sz="1200"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43" name="Shape 3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" name="Google Shape;3244;p5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5" name="Google Shape;3245;p5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6" name="Google Shape;3246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6" ty="0" sy="99996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1" name="Google Shape;3291;p520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2" name="Google Shape;3292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3" name="Google Shape;3293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4" name="Google Shape;3294;p5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95" name="Google Shape;3295;p520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6" name="Google Shape;3296;p520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  <p:sldLayoutId id="214748411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95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53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i="0" sz="4000" u="none" cap="none" strike="noStrike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97" name="Google Shape;3397;p532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b="0" i="0" sz="3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b="0" i="0" sz="2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b="0" i="0" sz="2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2" name="Google Shape;3432;p539"/>
          <p:cNvGrpSpPr/>
          <p:nvPr/>
        </p:nvGrpSpPr>
        <p:grpSpPr>
          <a:xfrm>
            <a:off x="3800475" y="1341834"/>
            <a:ext cx="5357463" cy="3792244"/>
            <a:chOff x="3800475" y="1789112"/>
            <a:chExt cx="5357463" cy="5056325"/>
          </a:xfrm>
        </p:grpSpPr>
        <p:sp>
          <p:nvSpPr>
            <p:cNvPr id="3433" name="Google Shape;3433;p539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9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9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9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9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9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9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9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9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9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9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9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9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9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9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9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9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9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9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9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9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9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9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9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9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9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9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9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9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9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9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9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9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9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7" name="Google Shape;3467;p539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8" name="Google Shape;3468;p539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469" name="Google Shape;3469;p539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0" name="Google Shape;3470;p539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71" name="Google Shape;3471;p539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889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8890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8890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8890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8890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8890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8890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8890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8890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3" r:id="rId1"/>
    <p:sldLayoutId id="2147484124" r:id="rId2"/>
    <p:sldLayoutId id="2147484125" r:id="rId3"/>
    <p:sldLayoutId id="2147484126" r:id="rId4"/>
    <p:sldLayoutId id="214748412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545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510" name="Google Shape;3510;p545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6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25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6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2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8" name="Google Shape;408;p6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9" name="Google Shape;409;p6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0" name="Google Shape;410;p62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6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9" name="Google Shape;449;p69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5.png"/><Relationship Id="rId4" Type="http://schemas.openxmlformats.org/officeDocument/2006/relationships/image" Target="../media/image73.png"/><Relationship Id="rId5" Type="http://schemas.openxmlformats.org/officeDocument/2006/relationships/image" Target="../media/image70.png"/><Relationship Id="rId6" Type="http://schemas.openxmlformats.org/officeDocument/2006/relationships/image" Target="../media/image71.png"/><Relationship Id="rId7" Type="http://schemas.openxmlformats.org/officeDocument/2006/relationships/image" Target="../media/image78.png"/><Relationship Id="rId8" Type="http://schemas.openxmlformats.org/officeDocument/2006/relationships/image" Target="../media/image80.png"/><Relationship Id="rId9" Type="http://schemas.openxmlformats.org/officeDocument/2006/relationships/hyperlink" Target="https://www.moneyhabitudes.com/" TargetMode="External"/></Relationships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1" name="Shape 3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2" name="Google Shape;3772;p580"/>
          <p:cNvGrpSpPr/>
          <p:nvPr/>
        </p:nvGrpSpPr>
        <p:grpSpPr>
          <a:xfrm>
            <a:off x="679901" y="1883467"/>
            <a:ext cx="3853891" cy="2745206"/>
            <a:chOff x="1359802" y="3766933"/>
            <a:chExt cx="7707783" cy="5490411"/>
          </a:xfrm>
        </p:grpSpPr>
        <p:sp>
          <p:nvSpPr>
            <p:cNvPr id="3773" name="Google Shape;3773;p580"/>
            <p:cNvSpPr/>
            <p:nvPr/>
          </p:nvSpPr>
          <p:spPr>
            <a:xfrm>
              <a:off x="8385840" y="4007142"/>
              <a:ext cx="659765" cy="182245"/>
            </a:xfrm>
            <a:custGeom>
              <a:rect b="b" l="l" r="r" t="t"/>
              <a:pathLst>
                <a:path extrusionOk="0" h="182245" w="659765">
                  <a:moveTo>
                    <a:pt x="646913" y="181993"/>
                  </a:moveTo>
                  <a:lnTo>
                    <a:pt x="11313" y="181993"/>
                  </a:lnTo>
                  <a:lnTo>
                    <a:pt x="0" y="90996"/>
                  </a:lnTo>
                  <a:lnTo>
                    <a:pt x="11313" y="0"/>
                  </a:lnTo>
                  <a:lnTo>
                    <a:pt x="646913" y="0"/>
                  </a:lnTo>
                  <a:lnTo>
                    <a:pt x="648471" y="8621"/>
                  </a:lnTo>
                  <a:lnTo>
                    <a:pt x="650389" y="19620"/>
                  </a:lnTo>
                  <a:lnTo>
                    <a:pt x="650608" y="20970"/>
                  </a:lnTo>
                  <a:lnTo>
                    <a:pt x="29835" y="20970"/>
                  </a:lnTo>
                  <a:lnTo>
                    <a:pt x="21125" y="90996"/>
                  </a:lnTo>
                  <a:lnTo>
                    <a:pt x="29835" y="161028"/>
                  </a:lnTo>
                  <a:lnTo>
                    <a:pt x="650608" y="161028"/>
                  </a:lnTo>
                  <a:lnTo>
                    <a:pt x="650389" y="162372"/>
                  </a:lnTo>
                  <a:lnTo>
                    <a:pt x="648471" y="173371"/>
                  </a:lnTo>
                  <a:lnTo>
                    <a:pt x="646913" y="181993"/>
                  </a:lnTo>
                  <a:close/>
                </a:path>
                <a:path extrusionOk="0" h="182245" w="659765">
                  <a:moveTo>
                    <a:pt x="650608" y="161028"/>
                  </a:moveTo>
                  <a:lnTo>
                    <a:pt x="629353" y="161028"/>
                  </a:lnTo>
                  <a:lnTo>
                    <a:pt x="632269" y="143377"/>
                  </a:lnTo>
                  <a:lnTo>
                    <a:pt x="635274" y="123427"/>
                  </a:lnTo>
                  <a:lnTo>
                    <a:pt x="637622" y="104770"/>
                  </a:lnTo>
                  <a:lnTo>
                    <a:pt x="638570" y="90996"/>
                  </a:lnTo>
                  <a:lnTo>
                    <a:pt x="637622" y="77221"/>
                  </a:lnTo>
                  <a:lnTo>
                    <a:pt x="635274" y="58564"/>
                  </a:lnTo>
                  <a:lnTo>
                    <a:pt x="632269" y="38617"/>
                  </a:lnTo>
                  <a:lnTo>
                    <a:pt x="629353" y="20970"/>
                  </a:lnTo>
                  <a:lnTo>
                    <a:pt x="650608" y="20970"/>
                  </a:lnTo>
                  <a:lnTo>
                    <a:pt x="654172" y="42937"/>
                  </a:lnTo>
                  <a:lnTo>
                    <a:pt x="657870" y="69690"/>
                  </a:lnTo>
                  <a:lnTo>
                    <a:pt x="659535" y="90996"/>
                  </a:lnTo>
                  <a:lnTo>
                    <a:pt x="657870" y="112303"/>
                  </a:lnTo>
                  <a:lnTo>
                    <a:pt x="654172" y="139056"/>
                  </a:lnTo>
                  <a:lnTo>
                    <a:pt x="650608" y="161028"/>
                  </a:lnTo>
                  <a:close/>
                </a:path>
              </a:pathLst>
            </a:custGeom>
            <a:solidFill>
              <a:srgbClr val="001B4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t/>
              </a:r>
              <a:endPara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774" name="Google Shape;3774;p58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536906" y="4057694"/>
              <a:ext cx="356172" cy="8838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75" name="Google Shape;3775;p580"/>
            <p:cNvSpPr/>
            <p:nvPr/>
          </p:nvSpPr>
          <p:spPr>
            <a:xfrm>
              <a:off x="8383765" y="3766933"/>
              <a:ext cx="662940" cy="662939"/>
            </a:xfrm>
            <a:custGeom>
              <a:rect b="b" l="l" r="r" t="t"/>
              <a:pathLst>
                <a:path extrusionOk="0" h="662939" w="662940">
                  <a:moveTo>
                    <a:pt x="190766" y="467969"/>
                  </a:moveTo>
                  <a:lnTo>
                    <a:pt x="187604" y="454342"/>
                  </a:lnTo>
                  <a:lnTo>
                    <a:pt x="184785" y="440410"/>
                  </a:lnTo>
                  <a:lnTo>
                    <a:pt x="182321" y="426186"/>
                  </a:lnTo>
                  <a:lnTo>
                    <a:pt x="180200" y="411721"/>
                  </a:lnTo>
                  <a:lnTo>
                    <a:pt x="58826" y="411721"/>
                  </a:lnTo>
                  <a:lnTo>
                    <a:pt x="67081" y="435673"/>
                  </a:lnTo>
                  <a:lnTo>
                    <a:pt x="77368" y="458622"/>
                  </a:lnTo>
                  <a:lnTo>
                    <a:pt x="89573" y="480428"/>
                  </a:lnTo>
                  <a:lnTo>
                    <a:pt x="103593" y="501002"/>
                  </a:lnTo>
                  <a:lnTo>
                    <a:pt x="116840" y="494347"/>
                  </a:lnTo>
                  <a:lnTo>
                    <a:pt x="135928" y="485990"/>
                  </a:lnTo>
                  <a:lnTo>
                    <a:pt x="160655" y="476897"/>
                  </a:lnTo>
                  <a:lnTo>
                    <a:pt x="190766" y="467969"/>
                  </a:lnTo>
                  <a:close/>
                </a:path>
                <a:path extrusionOk="0" h="662939" w="662940">
                  <a:moveTo>
                    <a:pt x="194513" y="180327"/>
                  </a:moveTo>
                  <a:lnTo>
                    <a:pt x="162890" y="174955"/>
                  </a:lnTo>
                  <a:lnTo>
                    <a:pt x="137236" y="169379"/>
                  </a:lnTo>
                  <a:lnTo>
                    <a:pt x="117729" y="164249"/>
                  </a:lnTo>
                  <a:lnTo>
                    <a:pt x="104533" y="160185"/>
                  </a:lnTo>
                  <a:lnTo>
                    <a:pt x="90195" y="181013"/>
                  </a:lnTo>
                  <a:lnTo>
                    <a:pt x="77724" y="203111"/>
                  </a:lnTo>
                  <a:lnTo>
                    <a:pt x="67233" y="226390"/>
                  </a:lnTo>
                  <a:lnTo>
                    <a:pt x="58826" y="250698"/>
                  </a:lnTo>
                  <a:lnTo>
                    <a:pt x="180187" y="250698"/>
                  </a:lnTo>
                  <a:lnTo>
                    <a:pt x="182943" y="232422"/>
                  </a:lnTo>
                  <a:lnTo>
                    <a:pt x="186245" y="214566"/>
                  </a:lnTo>
                  <a:lnTo>
                    <a:pt x="190106" y="197180"/>
                  </a:lnTo>
                  <a:lnTo>
                    <a:pt x="194513" y="180327"/>
                  </a:lnTo>
                  <a:close/>
                </a:path>
                <a:path extrusionOk="0" h="662939" w="662940">
                  <a:moveTo>
                    <a:pt x="261734" y="606691"/>
                  </a:moveTo>
                  <a:lnTo>
                    <a:pt x="227330" y="562229"/>
                  </a:lnTo>
                  <a:lnTo>
                    <a:pt x="205943" y="516763"/>
                  </a:lnTo>
                  <a:lnTo>
                    <a:pt x="196265" y="488111"/>
                  </a:lnTo>
                  <a:lnTo>
                    <a:pt x="169760" y="495909"/>
                  </a:lnTo>
                  <a:lnTo>
                    <a:pt x="147561" y="503897"/>
                  </a:lnTo>
                  <a:lnTo>
                    <a:pt x="129895" y="511352"/>
                  </a:lnTo>
                  <a:lnTo>
                    <a:pt x="116979" y="517575"/>
                  </a:lnTo>
                  <a:lnTo>
                    <a:pt x="147396" y="547636"/>
                  </a:lnTo>
                  <a:lnTo>
                    <a:pt x="182029" y="572884"/>
                  </a:lnTo>
                  <a:lnTo>
                    <a:pt x="220332" y="592747"/>
                  </a:lnTo>
                  <a:lnTo>
                    <a:pt x="261734" y="606691"/>
                  </a:lnTo>
                  <a:close/>
                </a:path>
                <a:path extrusionOk="0" h="662939" w="662940">
                  <a:moveTo>
                    <a:pt x="261734" y="55727"/>
                  </a:moveTo>
                  <a:lnTo>
                    <a:pt x="220980" y="69405"/>
                  </a:lnTo>
                  <a:lnTo>
                    <a:pt x="183210" y="88823"/>
                  </a:lnTo>
                  <a:lnTo>
                    <a:pt x="148983" y="113461"/>
                  </a:lnTo>
                  <a:lnTo>
                    <a:pt x="118808" y="142786"/>
                  </a:lnTo>
                  <a:lnTo>
                    <a:pt x="132715" y="146685"/>
                  </a:lnTo>
                  <a:lnTo>
                    <a:pt x="151117" y="151142"/>
                  </a:lnTo>
                  <a:lnTo>
                    <a:pt x="173837" y="155765"/>
                  </a:lnTo>
                  <a:lnTo>
                    <a:pt x="200748" y="160134"/>
                  </a:lnTo>
                  <a:lnTo>
                    <a:pt x="204520" y="149428"/>
                  </a:lnTo>
                  <a:lnTo>
                    <a:pt x="208546" y="139014"/>
                  </a:lnTo>
                  <a:lnTo>
                    <a:pt x="227330" y="100190"/>
                  </a:lnTo>
                  <a:lnTo>
                    <a:pt x="249605" y="68414"/>
                  </a:lnTo>
                  <a:lnTo>
                    <a:pt x="261734" y="55727"/>
                  </a:lnTo>
                  <a:close/>
                </a:path>
                <a:path extrusionOk="0" h="662939" w="662940">
                  <a:moveTo>
                    <a:pt x="319189" y="472643"/>
                  </a:moveTo>
                  <a:lnTo>
                    <a:pt x="271907" y="474865"/>
                  </a:lnTo>
                  <a:lnTo>
                    <a:pt x="231470" y="480364"/>
                  </a:lnTo>
                  <a:lnTo>
                    <a:pt x="220853" y="482409"/>
                  </a:lnTo>
                  <a:lnTo>
                    <a:pt x="240347" y="533996"/>
                  </a:lnTo>
                  <a:lnTo>
                    <a:pt x="264223" y="573963"/>
                  </a:lnTo>
                  <a:lnTo>
                    <a:pt x="290995" y="601116"/>
                  </a:lnTo>
                  <a:lnTo>
                    <a:pt x="319189" y="614235"/>
                  </a:lnTo>
                  <a:lnTo>
                    <a:pt x="319189" y="472643"/>
                  </a:lnTo>
                  <a:close/>
                </a:path>
                <a:path extrusionOk="0" h="662939" w="662940">
                  <a:moveTo>
                    <a:pt x="319189" y="411721"/>
                  </a:moveTo>
                  <a:lnTo>
                    <a:pt x="206006" y="411721"/>
                  </a:lnTo>
                  <a:lnTo>
                    <a:pt x="207962" y="424891"/>
                  </a:lnTo>
                  <a:lnTo>
                    <a:pt x="210185" y="437718"/>
                  </a:lnTo>
                  <a:lnTo>
                    <a:pt x="212674" y="450164"/>
                  </a:lnTo>
                  <a:lnTo>
                    <a:pt x="215430" y="462229"/>
                  </a:lnTo>
                  <a:lnTo>
                    <a:pt x="222846" y="460743"/>
                  </a:lnTo>
                  <a:lnTo>
                    <a:pt x="226682" y="460044"/>
                  </a:lnTo>
                  <a:lnTo>
                    <a:pt x="249453" y="456425"/>
                  </a:lnTo>
                  <a:lnTo>
                    <a:pt x="272478" y="453821"/>
                  </a:lnTo>
                  <a:lnTo>
                    <a:pt x="295744" y="452234"/>
                  </a:lnTo>
                  <a:lnTo>
                    <a:pt x="319189" y="451675"/>
                  </a:lnTo>
                  <a:lnTo>
                    <a:pt x="319189" y="411721"/>
                  </a:lnTo>
                  <a:close/>
                </a:path>
                <a:path extrusionOk="0" h="662939" w="662940">
                  <a:moveTo>
                    <a:pt x="319189" y="188683"/>
                  </a:moveTo>
                  <a:lnTo>
                    <a:pt x="264972" y="187337"/>
                  </a:lnTo>
                  <a:lnTo>
                    <a:pt x="223012" y="183934"/>
                  </a:lnTo>
                  <a:lnTo>
                    <a:pt x="219811" y="183578"/>
                  </a:lnTo>
                  <a:lnTo>
                    <a:pt x="215646" y="199313"/>
                  </a:lnTo>
                  <a:lnTo>
                    <a:pt x="211950" y="215760"/>
                  </a:lnTo>
                  <a:lnTo>
                    <a:pt x="208724" y="232905"/>
                  </a:lnTo>
                  <a:lnTo>
                    <a:pt x="206006" y="250698"/>
                  </a:lnTo>
                  <a:lnTo>
                    <a:pt x="319189" y="250698"/>
                  </a:lnTo>
                  <a:lnTo>
                    <a:pt x="319189" y="188683"/>
                  </a:lnTo>
                  <a:close/>
                </a:path>
                <a:path extrusionOk="0" h="662939" w="662940">
                  <a:moveTo>
                    <a:pt x="319189" y="48196"/>
                  </a:moveTo>
                  <a:lnTo>
                    <a:pt x="293090" y="59817"/>
                  </a:lnTo>
                  <a:lnTo>
                    <a:pt x="268109" y="83515"/>
                  </a:lnTo>
                  <a:lnTo>
                    <a:pt x="245414" y="118325"/>
                  </a:lnTo>
                  <a:lnTo>
                    <a:pt x="226187" y="163309"/>
                  </a:lnTo>
                  <a:lnTo>
                    <a:pt x="246443" y="165188"/>
                  </a:lnTo>
                  <a:lnTo>
                    <a:pt x="268719" y="166662"/>
                  </a:lnTo>
                  <a:lnTo>
                    <a:pt x="293001" y="167576"/>
                  </a:lnTo>
                  <a:lnTo>
                    <a:pt x="319189" y="167817"/>
                  </a:lnTo>
                  <a:lnTo>
                    <a:pt x="319189" y="48196"/>
                  </a:lnTo>
                  <a:close/>
                </a:path>
                <a:path extrusionOk="0" h="662939" w="662940">
                  <a:moveTo>
                    <a:pt x="432130" y="160642"/>
                  </a:moveTo>
                  <a:lnTo>
                    <a:pt x="412965" y="116713"/>
                  </a:lnTo>
                  <a:lnTo>
                    <a:pt x="390486" y="82727"/>
                  </a:lnTo>
                  <a:lnTo>
                    <a:pt x="365798" y="59575"/>
                  </a:lnTo>
                  <a:lnTo>
                    <a:pt x="340042" y="48196"/>
                  </a:lnTo>
                  <a:lnTo>
                    <a:pt x="340042" y="167487"/>
                  </a:lnTo>
                  <a:lnTo>
                    <a:pt x="361632" y="166649"/>
                  </a:lnTo>
                  <a:lnTo>
                    <a:pt x="384200" y="165277"/>
                  </a:lnTo>
                  <a:lnTo>
                    <a:pt x="407708" y="163283"/>
                  </a:lnTo>
                  <a:lnTo>
                    <a:pt x="432130" y="160642"/>
                  </a:lnTo>
                  <a:close/>
                </a:path>
                <a:path extrusionOk="0" h="662939" w="662940">
                  <a:moveTo>
                    <a:pt x="437489" y="485419"/>
                  </a:moveTo>
                  <a:lnTo>
                    <a:pt x="411670" y="480466"/>
                  </a:lnTo>
                  <a:lnTo>
                    <a:pt x="386791" y="476821"/>
                  </a:lnTo>
                  <a:lnTo>
                    <a:pt x="362902" y="474383"/>
                  </a:lnTo>
                  <a:lnTo>
                    <a:pt x="340042" y="473024"/>
                  </a:lnTo>
                  <a:lnTo>
                    <a:pt x="340042" y="614235"/>
                  </a:lnTo>
                  <a:lnTo>
                    <a:pt x="367868" y="601383"/>
                  </a:lnTo>
                  <a:lnTo>
                    <a:pt x="394335" y="574865"/>
                  </a:lnTo>
                  <a:lnTo>
                    <a:pt x="418007" y="535813"/>
                  </a:lnTo>
                  <a:lnTo>
                    <a:pt x="437489" y="485419"/>
                  </a:lnTo>
                  <a:close/>
                </a:path>
                <a:path extrusionOk="0" h="662939" w="662940">
                  <a:moveTo>
                    <a:pt x="453212" y="250698"/>
                  </a:moveTo>
                  <a:lnTo>
                    <a:pt x="450367" y="232130"/>
                  </a:lnTo>
                  <a:lnTo>
                    <a:pt x="446963" y="214274"/>
                  </a:lnTo>
                  <a:lnTo>
                    <a:pt x="443039" y="197167"/>
                  </a:lnTo>
                  <a:lnTo>
                    <a:pt x="438632" y="180860"/>
                  </a:lnTo>
                  <a:lnTo>
                    <a:pt x="412432" y="183769"/>
                  </a:lnTo>
                  <a:lnTo>
                    <a:pt x="387248" y="185953"/>
                  </a:lnTo>
                  <a:lnTo>
                    <a:pt x="363105" y="187464"/>
                  </a:lnTo>
                  <a:lnTo>
                    <a:pt x="340042" y="188353"/>
                  </a:lnTo>
                  <a:lnTo>
                    <a:pt x="340042" y="250698"/>
                  </a:lnTo>
                  <a:lnTo>
                    <a:pt x="453212" y="250698"/>
                  </a:lnTo>
                  <a:close/>
                </a:path>
                <a:path extrusionOk="0" h="662939" w="662940">
                  <a:moveTo>
                    <a:pt x="453237" y="411721"/>
                  </a:moveTo>
                  <a:lnTo>
                    <a:pt x="340042" y="411721"/>
                  </a:lnTo>
                  <a:lnTo>
                    <a:pt x="340042" y="452031"/>
                  </a:lnTo>
                  <a:lnTo>
                    <a:pt x="348805" y="452412"/>
                  </a:lnTo>
                  <a:lnTo>
                    <a:pt x="357581" y="452920"/>
                  </a:lnTo>
                  <a:lnTo>
                    <a:pt x="409054" y="458762"/>
                  </a:lnTo>
                  <a:lnTo>
                    <a:pt x="443077" y="465201"/>
                  </a:lnTo>
                  <a:lnTo>
                    <a:pt x="446062" y="452462"/>
                  </a:lnTo>
                  <a:lnTo>
                    <a:pt x="448754" y="439293"/>
                  </a:lnTo>
                  <a:lnTo>
                    <a:pt x="451142" y="425704"/>
                  </a:lnTo>
                  <a:lnTo>
                    <a:pt x="453237" y="411721"/>
                  </a:lnTo>
                  <a:close/>
                </a:path>
                <a:path extrusionOk="0" h="662939" w="662940">
                  <a:moveTo>
                    <a:pt x="542531" y="141541"/>
                  </a:moveTo>
                  <a:lnTo>
                    <a:pt x="511657" y="111963"/>
                  </a:lnTo>
                  <a:lnTo>
                    <a:pt x="476643" y="87249"/>
                  </a:lnTo>
                  <a:lnTo>
                    <a:pt x="438010" y="67970"/>
                  </a:lnTo>
                  <a:lnTo>
                    <a:pt x="396341" y="54660"/>
                  </a:lnTo>
                  <a:lnTo>
                    <a:pt x="408800" y="67462"/>
                  </a:lnTo>
                  <a:lnTo>
                    <a:pt x="420598" y="82511"/>
                  </a:lnTo>
                  <a:lnTo>
                    <a:pt x="441947" y="119176"/>
                  </a:lnTo>
                  <a:lnTo>
                    <a:pt x="457517" y="157276"/>
                  </a:lnTo>
                  <a:lnTo>
                    <a:pt x="477989" y="154114"/>
                  </a:lnTo>
                  <a:lnTo>
                    <a:pt x="498995" y="150456"/>
                  </a:lnTo>
                  <a:lnTo>
                    <a:pt x="520509" y="146265"/>
                  </a:lnTo>
                  <a:lnTo>
                    <a:pt x="542531" y="141541"/>
                  </a:lnTo>
                  <a:close/>
                </a:path>
                <a:path extrusionOk="0" h="662939" w="662940">
                  <a:moveTo>
                    <a:pt x="544461" y="518706"/>
                  </a:moveTo>
                  <a:lnTo>
                    <a:pt x="523227" y="510463"/>
                  </a:lnTo>
                  <a:lnTo>
                    <a:pt x="502412" y="503161"/>
                  </a:lnTo>
                  <a:lnTo>
                    <a:pt x="482003" y="496773"/>
                  </a:lnTo>
                  <a:lnTo>
                    <a:pt x="462051" y="491236"/>
                  </a:lnTo>
                  <a:lnTo>
                    <a:pt x="457593" y="504964"/>
                  </a:lnTo>
                  <a:lnTo>
                    <a:pt x="452742" y="518223"/>
                  </a:lnTo>
                  <a:lnTo>
                    <a:pt x="431660" y="562660"/>
                  </a:lnTo>
                  <a:lnTo>
                    <a:pt x="408800" y="594956"/>
                  </a:lnTo>
                  <a:lnTo>
                    <a:pt x="396341" y="607758"/>
                  </a:lnTo>
                  <a:lnTo>
                    <a:pt x="438696" y="594182"/>
                  </a:lnTo>
                  <a:lnTo>
                    <a:pt x="477888" y="574421"/>
                  </a:lnTo>
                  <a:lnTo>
                    <a:pt x="513334" y="549071"/>
                  </a:lnTo>
                  <a:lnTo>
                    <a:pt x="544461" y="518706"/>
                  </a:lnTo>
                  <a:close/>
                </a:path>
                <a:path extrusionOk="0" h="662939" w="662940">
                  <a:moveTo>
                    <a:pt x="603618" y="411721"/>
                  </a:moveTo>
                  <a:lnTo>
                    <a:pt x="479056" y="411721"/>
                  </a:lnTo>
                  <a:lnTo>
                    <a:pt x="476796" y="427037"/>
                  </a:lnTo>
                  <a:lnTo>
                    <a:pt x="474141" y="442048"/>
                  </a:lnTo>
                  <a:lnTo>
                    <a:pt x="471106" y="456755"/>
                  </a:lnTo>
                  <a:lnTo>
                    <a:pt x="467677" y="471106"/>
                  </a:lnTo>
                  <a:lnTo>
                    <a:pt x="486308" y="476275"/>
                  </a:lnTo>
                  <a:lnTo>
                    <a:pt x="504926" y="482041"/>
                  </a:lnTo>
                  <a:lnTo>
                    <a:pt x="523532" y="488416"/>
                  </a:lnTo>
                  <a:lnTo>
                    <a:pt x="542137" y="495376"/>
                  </a:lnTo>
                  <a:lnTo>
                    <a:pt x="515251" y="423011"/>
                  </a:lnTo>
                  <a:lnTo>
                    <a:pt x="589013" y="450418"/>
                  </a:lnTo>
                  <a:lnTo>
                    <a:pt x="593178" y="440994"/>
                  </a:lnTo>
                  <a:lnTo>
                    <a:pt x="597001" y="431406"/>
                  </a:lnTo>
                  <a:lnTo>
                    <a:pt x="600481" y="421640"/>
                  </a:lnTo>
                  <a:lnTo>
                    <a:pt x="603618" y="411721"/>
                  </a:lnTo>
                  <a:close/>
                </a:path>
                <a:path extrusionOk="0" h="662939" w="662940">
                  <a:moveTo>
                    <a:pt x="603618" y="250698"/>
                  </a:moveTo>
                  <a:lnTo>
                    <a:pt x="595122" y="226187"/>
                  </a:lnTo>
                  <a:lnTo>
                    <a:pt x="584517" y="202742"/>
                  </a:lnTo>
                  <a:lnTo>
                    <a:pt x="571906" y="180479"/>
                  </a:lnTo>
                  <a:lnTo>
                    <a:pt x="557403" y="159524"/>
                  </a:lnTo>
                  <a:lnTo>
                    <a:pt x="533158" y="164947"/>
                  </a:lnTo>
                  <a:lnTo>
                    <a:pt x="509473" y="169710"/>
                  </a:lnTo>
                  <a:lnTo>
                    <a:pt x="486384" y="173863"/>
                  </a:lnTo>
                  <a:lnTo>
                    <a:pt x="463905" y="177419"/>
                  </a:lnTo>
                  <a:lnTo>
                    <a:pt x="468591" y="194932"/>
                  </a:lnTo>
                  <a:lnTo>
                    <a:pt x="472668" y="213017"/>
                  </a:lnTo>
                  <a:lnTo>
                    <a:pt x="476161" y="231635"/>
                  </a:lnTo>
                  <a:lnTo>
                    <a:pt x="479031" y="250698"/>
                  </a:lnTo>
                  <a:lnTo>
                    <a:pt x="603618" y="250698"/>
                  </a:lnTo>
                  <a:close/>
                </a:path>
                <a:path extrusionOk="0" h="662939" w="662940">
                  <a:moveTo>
                    <a:pt x="662444" y="331216"/>
                  </a:moveTo>
                  <a:lnTo>
                    <a:pt x="658837" y="282333"/>
                  </a:lnTo>
                  <a:lnTo>
                    <a:pt x="648385" y="235661"/>
                  </a:lnTo>
                  <a:lnTo>
                    <a:pt x="631609" y="191706"/>
                  </a:lnTo>
                  <a:lnTo>
                    <a:pt x="609003" y="150990"/>
                  </a:lnTo>
                  <a:lnTo>
                    <a:pt x="581101" y="114033"/>
                  </a:lnTo>
                  <a:lnTo>
                    <a:pt x="548411" y="81330"/>
                  </a:lnTo>
                  <a:lnTo>
                    <a:pt x="511441" y="53428"/>
                  </a:lnTo>
                  <a:lnTo>
                    <a:pt x="470725" y="30822"/>
                  </a:lnTo>
                  <a:lnTo>
                    <a:pt x="426770" y="14046"/>
                  </a:lnTo>
                  <a:lnTo>
                    <a:pt x="380098" y="3594"/>
                  </a:lnTo>
                  <a:lnTo>
                    <a:pt x="331216" y="0"/>
                  </a:lnTo>
                  <a:lnTo>
                    <a:pt x="282346" y="3594"/>
                  </a:lnTo>
                  <a:lnTo>
                    <a:pt x="235673" y="14046"/>
                  </a:lnTo>
                  <a:lnTo>
                    <a:pt x="191719" y="30822"/>
                  </a:lnTo>
                  <a:lnTo>
                    <a:pt x="151003" y="53428"/>
                  </a:lnTo>
                  <a:lnTo>
                    <a:pt x="114033" y="81330"/>
                  </a:lnTo>
                  <a:lnTo>
                    <a:pt x="81343" y="114033"/>
                  </a:lnTo>
                  <a:lnTo>
                    <a:pt x="53441" y="150990"/>
                  </a:lnTo>
                  <a:lnTo>
                    <a:pt x="30835" y="191706"/>
                  </a:lnTo>
                  <a:lnTo>
                    <a:pt x="14046" y="235661"/>
                  </a:lnTo>
                  <a:lnTo>
                    <a:pt x="3606" y="282333"/>
                  </a:lnTo>
                  <a:lnTo>
                    <a:pt x="0" y="331216"/>
                  </a:lnTo>
                  <a:lnTo>
                    <a:pt x="3606" y="380085"/>
                  </a:lnTo>
                  <a:lnTo>
                    <a:pt x="14046" y="426770"/>
                  </a:lnTo>
                  <a:lnTo>
                    <a:pt x="30835" y="470712"/>
                  </a:lnTo>
                  <a:lnTo>
                    <a:pt x="53441" y="511429"/>
                  </a:lnTo>
                  <a:lnTo>
                    <a:pt x="81343" y="548398"/>
                  </a:lnTo>
                  <a:lnTo>
                    <a:pt x="114033" y="581088"/>
                  </a:lnTo>
                  <a:lnTo>
                    <a:pt x="151003" y="608990"/>
                  </a:lnTo>
                  <a:lnTo>
                    <a:pt x="191719" y="631596"/>
                  </a:lnTo>
                  <a:lnTo>
                    <a:pt x="235673" y="648385"/>
                  </a:lnTo>
                  <a:lnTo>
                    <a:pt x="282346" y="658825"/>
                  </a:lnTo>
                  <a:lnTo>
                    <a:pt x="331216" y="662432"/>
                  </a:lnTo>
                  <a:lnTo>
                    <a:pt x="385470" y="657987"/>
                  </a:lnTo>
                  <a:lnTo>
                    <a:pt x="436918" y="645134"/>
                  </a:lnTo>
                  <a:lnTo>
                    <a:pt x="484847" y="624586"/>
                  </a:lnTo>
                  <a:lnTo>
                    <a:pt x="528561" y="597039"/>
                  </a:lnTo>
                  <a:lnTo>
                    <a:pt x="567347" y="563232"/>
                  </a:lnTo>
                  <a:lnTo>
                    <a:pt x="521131" y="571055"/>
                  </a:lnTo>
                  <a:lnTo>
                    <a:pt x="479513" y="598881"/>
                  </a:lnTo>
                  <a:lnTo>
                    <a:pt x="433476" y="619709"/>
                  </a:lnTo>
                  <a:lnTo>
                    <a:pt x="383794" y="632752"/>
                  </a:lnTo>
                  <a:lnTo>
                    <a:pt x="331216" y="637273"/>
                  </a:lnTo>
                  <a:lnTo>
                    <a:pt x="279539" y="632904"/>
                  </a:lnTo>
                  <a:lnTo>
                    <a:pt x="230632" y="620280"/>
                  </a:lnTo>
                  <a:lnTo>
                    <a:pt x="185229" y="600138"/>
                  </a:lnTo>
                  <a:lnTo>
                    <a:pt x="144056" y="573176"/>
                  </a:lnTo>
                  <a:lnTo>
                    <a:pt x="107823" y="540131"/>
                  </a:lnTo>
                  <a:lnTo>
                    <a:pt x="77254" y="501726"/>
                  </a:lnTo>
                  <a:lnTo>
                    <a:pt x="53060" y="458685"/>
                  </a:lnTo>
                  <a:lnTo>
                    <a:pt x="35979" y="411721"/>
                  </a:lnTo>
                  <a:lnTo>
                    <a:pt x="27940" y="372287"/>
                  </a:lnTo>
                  <a:lnTo>
                    <a:pt x="25158" y="331216"/>
                  </a:lnTo>
                  <a:lnTo>
                    <a:pt x="25869" y="310489"/>
                  </a:lnTo>
                  <a:lnTo>
                    <a:pt x="31330" y="270192"/>
                  </a:lnTo>
                  <a:lnTo>
                    <a:pt x="53060" y="203733"/>
                  </a:lnTo>
                  <a:lnTo>
                    <a:pt x="77254" y="160693"/>
                  </a:lnTo>
                  <a:lnTo>
                    <a:pt x="107823" y="122288"/>
                  </a:lnTo>
                  <a:lnTo>
                    <a:pt x="144056" y="89242"/>
                  </a:lnTo>
                  <a:lnTo>
                    <a:pt x="185229" y="62293"/>
                  </a:lnTo>
                  <a:lnTo>
                    <a:pt x="230632" y="42138"/>
                  </a:lnTo>
                  <a:lnTo>
                    <a:pt x="279539" y="29514"/>
                  </a:lnTo>
                  <a:lnTo>
                    <a:pt x="331216" y="25146"/>
                  </a:lnTo>
                  <a:lnTo>
                    <a:pt x="382905" y="29514"/>
                  </a:lnTo>
                  <a:lnTo>
                    <a:pt x="431812" y="42138"/>
                  </a:lnTo>
                  <a:lnTo>
                    <a:pt x="477202" y="62293"/>
                  </a:lnTo>
                  <a:lnTo>
                    <a:pt x="518388" y="89242"/>
                  </a:lnTo>
                  <a:lnTo>
                    <a:pt x="554621" y="122288"/>
                  </a:lnTo>
                  <a:lnTo>
                    <a:pt x="585190" y="160693"/>
                  </a:lnTo>
                  <a:lnTo>
                    <a:pt x="609371" y="203733"/>
                  </a:lnTo>
                  <a:lnTo>
                    <a:pt x="626452" y="250698"/>
                  </a:lnTo>
                  <a:lnTo>
                    <a:pt x="634492" y="290131"/>
                  </a:lnTo>
                  <a:lnTo>
                    <a:pt x="637286" y="331216"/>
                  </a:lnTo>
                  <a:lnTo>
                    <a:pt x="636574" y="351942"/>
                  </a:lnTo>
                  <a:lnTo>
                    <a:pt x="631101" y="392226"/>
                  </a:lnTo>
                  <a:lnTo>
                    <a:pt x="618959" y="435330"/>
                  </a:lnTo>
                  <a:lnTo>
                    <a:pt x="609638" y="458089"/>
                  </a:lnTo>
                  <a:lnTo>
                    <a:pt x="633349" y="466890"/>
                  </a:lnTo>
                  <a:lnTo>
                    <a:pt x="645782" y="435013"/>
                  </a:lnTo>
                  <a:lnTo>
                    <a:pt x="654900" y="401637"/>
                  </a:lnTo>
                  <a:lnTo>
                    <a:pt x="660514" y="366966"/>
                  </a:lnTo>
                  <a:lnTo>
                    <a:pt x="662444" y="331216"/>
                  </a:lnTo>
                  <a:close/>
                </a:path>
              </a:pathLst>
            </a:custGeom>
            <a:solidFill>
              <a:srgbClr val="001B4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t/>
              </a:r>
              <a:endPara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776" name="Google Shape;3776;p58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28627" y="4219551"/>
              <a:ext cx="138629" cy="13862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77" name="Google Shape;3777;p580"/>
            <p:cNvSpPr/>
            <p:nvPr/>
          </p:nvSpPr>
          <p:spPr>
            <a:xfrm>
              <a:off x="8383628" y="4687108"/>
              <a:ext cx="683895" cy="683895"/>
            </a:xfrm>
            <a:custGeom>
              <a:rect b="b" l="l" r="r" t="t"/>
              <a:pathLst>
                <a:path extrusionOk="0" h="683895" w="683895">
                  <a:moveTo>
                    <a:pt x="341837" y="683674"/>
                  </a:moveTo>
                  <a:lnTo>
                    <a:pt x="295680" y="680562"/>
                  </a:lnTo>
                  <a:lnTo>
                    <a:pt x="251340" y="671494"/>
                  </a:lnTo>
                  <a:lnTo>
                    <a:pt x="209237" y="656873"/>
                  </a:lnTo>
                  <a:lnTo>
                    <a:pt x="169788" y="637101"/>
                  </a:lnTo>
                  <a:lnTo>
                    <a:pt x="133412" y="612582"/>
                  </a:lnTo>
                  <a:lnTo>
                    <a:pt x="100529" y="583717"/>
                  </a:lnTo>
                  <a:lnTo>
                    <a:pt x="71556" y="550911"/>
                  </a:lnTo>
                  <a:lnTo>
                    <a:pt x="46912" y="514564"/>
                  </a:lnTo>
                  <a:lnTo>
                    <a:pt x="27016" y="475081"/>
                  </a:lnTo>
                  <a:lnTo>
                    <a:pt x="12286" y="432863"/>
                  </a:lnTo>
                  <a:lnTo>
                    <a:pt x="3141" y="388315"/>
                  </a:lnTo>
                  <a:lnTo>
                    <a:pt x="0" y="341837"/>
                  </a:lnTo>
                  <a:lnTo>
                    <a:pt x="3112" y="295680"/>
                  </a:lnTo>
                  <a:lnTo>
                    <a:pt x="12180" y="251340"/>
                  </a:lnTo>
                  <a:lnTo>
                    <a:pt x="26801" y="209237"/>
                  </a:lnTo>
                  <a:lnTo>
                    <a:pt x="46573" y="169788"/>
                  </a:lnTo>
                  <a:lnTo>
                    <a:pt x="71092" y="133412"/>
                  </a:lnTo>
                  <a:lnTo>
                    <a:pt x="99956" y="100529"/>
                  </a:lnTo>
                  <a:lnTo>
                    <a:pt x="132763" y="71556"/>
                  </a:lnTo>
                  <a:lnTo>
                    <a:pt x="169109" y="46912"/>
                  </a:lnTo>
                  <a:lnTo>
                    <a:pt x="208593" y="27016"/>
                  </a:lnTo>
                  <a:lnTo>
                    <a:pt x="250810" y="12286"/>
                  </a:lnTo>
                  <a:lnTo>
                    <a:pt x="295359" y="3141"/>
                  </a:lnTo>
                  <a:lnTo>
                    <a:pt x="341837" y="0"/>
                  </a:lnTo>
                  <a:lnTo>
                    <a:pt x="388315" y="3141"/>
                  </a:lnTo>
                  <a:lnTo>
                    <a:pt x="432863" y="12286"/>
                  </a:lnTo>
                  <a:lnTo>
                    <a:pt x="475081" y="27016"/>
                  </a:lnTo>
                  <a:lnTo>
                    <a:pt x="514564" y="46912"/>
                  </a:lnTo>
                  <a:lnTo>
                    <a:pt x="550910" y="71556"/>
                  </a:lnTo>
                  <a:lnTo>
                    <a:pt x="583717" y="100529"/>
                  </a:lnTo>
                  <a:lnTo>
                    <a:pt x="587903" y="105298"/>
                  </a:lnTo>
                  <a:lnTo>
                    <a:pt x="227382" y="105298"/>
                  </a:lnTo>
                  <a:lnTo>
                    <a:pt x="198816" y="110925"/>
                  </a:lnTo>
                  <a:lnTo>
                    <a:pt x="168248" y="126281"/>
                  </a:lnTo>
                  <a:lnTo>
                    <a:pt x="142829" y="149076"/>
                  </a:lnTo>
                  <a:lnTo>
                    <a:pt x="129715" y="177022"/>
                  </a:lnTo>
                  <a:lnTo>
                    <a:pt x="129788" y="213416"/>
                  </a:lnTo>
                  <a:lnTo>
                    <a:pt x="140556" y="255743"/>
                  </a:lnTo>
                  <a:lnTo>
                    <a:pt x="161359" y="302611"/>
                  </a:lnTo>
                  <a:lnTo>
                    <a:pt x="191538" y="352629"/>
                  </a:lnTo>
                  <a:lnTo>
                    <a:pt x="230434" y="404405"/>
                  </a:lnTo>
                  <a:lnTo>
                    <a:pt x="256377" y="436453"/>
                  </a:lnTo>
                  <a:lnTo>
                    <a:pt x="299925" y="484481"/>
                  </a:lnTo>
                  <a:lnTo>
                    <a:pt x="343619" y="523645"/>
                  </a:lnTo>
                  <a:lnTo>
                    <a:pt x="386141" y="553141"/>
                  </a:lnTo>
                  <a:lnTo>
                    <a:pt x="426173" y="572162"/>
                  </a:lnTo>
                  <a:lnTo>
                    <a:pt x="462396" y="579902"/>
                  </a:lnTo>
                  <a:lnTo>
                    <a:pt x="465448" y="581428"/>
                  </a:lnTo>
                  <a:lnTo>
                    <a:pt x="585224" y="581428"/>
                  </a:lnTo>
                  <a:lnTo>
                    <a:pt x="583717" y="583145"/>
                  </a:lnTo>
                  <a:lnTo>
                    <a:pt x="550911" y="612118"/>
                  </a:lnTo>
                  <a:lnTo>
                    <a:pt x="514564" y="636762"/>
                  </a:lnTo>
                  <a:lnTo>
                    <a:pt x="475081" y="656658"/>
                  </a:lnTo>
                  <a:lnTo>
                    <a:pt x="432863" y="671388"/>
                  </a:lnTo>
                  <a:lnTo>
                    <a:pt x="388315" y="680533"/>
                  </a:lnTo>
                  <a:lnTo>
                    <a:pt x="341837" y="683674"/>
                  </a:lnTo>
                  <a:close/>
                </a:path>
                <a:path extrusionOk="0" h="683895" w="683895">
                  <a:moveTo>
                    <a:pt x="398587" y="442581"/>
                  </a:moveTo>
                  <a:lnTo>
                    <a:pt x="354811" y="413562"/>
                  </a:lnTo>
                  <a:lnTo>
                    <a:pt x="325050" y="379988"/>
                  </a:lnTo>
                  <a:lnTo>
                    <a:pt x="277385" y="319375"/>
                  </a:lnTo>
                  <a:lnTo>
                    <a:pt x="256067" y="283036"/>
                  </a:lnTo>
                  <a:lnTo>
                    <a:pt x="254851" y="277742"/>
                  </a:lnTo>
                  <a:lnTo>
                    <a:pt x="256854" y="270756"/>
                  </a:lnTo>
                  <a:lnTo>
                    <a:pt x="260574" y="265343"/>
                  </a:lnTo>
                  <a:lnTo>
                    <a:pt x="266011" y="260789"/>
                  </a:lnTo>
                  <a:lnTo>
                    <a:pt x="273164" y="256378"/>
                  </a:lnTo>
                  <a:lnTo>
                    <a:pt x="279078" y="252610"/>
                  </a:lnTo>
                  <a:lnTo>
                    <a:pt x="284991" y="247984"/>
                  </a:lnTo>
                  <a:lnTo>
                    <a:pt x="290332" y="242214"/>
                  </a:lnTo>
                  <a:lnTo>
                    <a:pt x="294529" y="235013"/>
                  </a:lnTo>
                  <a:lnTo>
                    <a:pt x="294529" y="231961"/>
                  </a:lnTo>
                  <a:lnTo>
                    <a:pt x="290428" y="210023"/>
                  </a:lnTo>
                  <a:lnTo>
                    <a:pt x="280031" y="180075"/>
                  </a:lnTo>
                  <a:lnTo>
                    <a:pt x="266201" y="147837"/>
                  </a:lnTo>
                  <a:lnTo>
                    <a:pt x="251799" y="119032"/>
                  </a:lnTo>
                  <a:lnTo>
                    <a:pt x="249701" y="114311"/>
                  </a:lnTo>
                  <a:lnTo>
                    <a:pt x="245314" y="109876"/>
                  </a:lnTo>
                  <a:lnTo>
                    <a:pt x="238065" y="106585"/>
                  </a:lnTo>
                  <a:lnTo>
                    <a:pt x="227382" y="105298"/>
                  </a:lnTo>
                  <a:lnTo>
                    <a:pt x="587903" y="105298"/>
                  </a:lnTo>
                  <a:lnTo>
                    <a:pt x="637101" y="169788"/>
                  </a:lnTo>
                  <a:lnTo>
                    <a:pt x="656873" y="209237"/>
                  </a:lnTo>
                  <a:lnTo>
                    <a:pt x="671494" y="251340"/>
                  </a:lnTo>
                  <a:lnTo>
                    <a:pt x="680562" y="295680"/>
                  </a:lnTo>
                  <a:lnTo>
                    <a:pt x="683674" y="341837"/>
                  </a:lnTo>
                  <a:lnTo>
                    <a:pt x="680562" y="387994"/>
                  </a:lnTo>
                  <a:lnTo>
                    <a:pt x="675333" y="413562"/>
                  </a:lnTo>
                  <a:lnTo>
                    <a:pt x="441031" y="413562"/>
                  </a:lnTo>
                  <a:lnTo>
                    <a:pt x="433567" y="415755"/>
                  </a:lnTo>
                  <a:lnTo>
                    <a:pt x="427105" y="419666"/>
                  </a:lnTo>
                  <a:lnTo>
                    <a:pt x="421502" y="424721"/>
                  </a:lnTo>
                  <a:lnTo>
                    <a:pt x="416614" y="430348"/>
                  </a:lnTo>
                  <a:lnTo>
                    <a:pt x="410414" y="436333"/>
                  </a:lnTo>
                  <a:lnTo>
                    <a:pt x="404787" y="440459"/>
                  </a:lnTo>
                  <a:lnTo>
                    <a:pt x="398587" y="442581"/>
                  </a:lnTo>
                  <a:close/>
                </a:path>
                <a:path extrusionOk="0" h="683895" w="683895">
                  <a:moveTo>
                    <a:pt x="585224" y="581428"/>
                  </a:moveTo>
                  <a:lnTo>
                    <a:pt x="465448" y="581428"/>
                  </a:lnTo>
                  <a:lnTo>
                    <a:pt x="494085" y="574036"/>
                  </a:lnTo>
                  <a:lnTo>
                    <a:pt x="520577" y="555485"/>
                  </a:lnTo>
                  <a:lnTo>
                    <a:pt x="541631" y="531211"/>
                  </a:lnTo>
                  <a:lnTo>
                    <a:pt x="553959" y="506651"/>
                  </a:lnTo>
                  <a:lnTo>
                    <a:pt x="556224" y="493966"/>
                  </a:lnTo>
                  <a:lnTo>
                    <a:pt x="554913" y="485286"/>
                  </a:lnTo>
                  <a:lnTo>
                    <a:pt x="551598" y="480041"/>
                  </a:lnTo>
                  <a:lnTo>
                    <a:pt x="547855" y="477656"/>
                  </a:lnTo>
                  <a:lnTo>
                    <a:pt x="521769" y="457341"/>
                  </a:lnTo>
                  <a:lnTo>
                    <a:pt x="492535" y="437597"/>
                  </a:lnTo>
                  <a:lnTo>
                    <a:pt x="465018" y="421860"/>
                  </a:lnTo>
                  <a:lnTo>
                    <a:pt x="444083" y="413562"/>
                  </a:lnTo>
                  <a:lnTo>
                    <a:pt x="675333" y="413562"/>
                  </a:lnTo>
                  <a:lnTo>
                    <a:pt x="671494" y="432334"/>
                  </a:lnTo>
                  <a:lnTo>
                    <a:pt x="656873" y="474437"/>
                  </a:lnTo>
                  <a:lnTo>
                    <a:pt x="637101" y="513886"/>
                  </a:lnTo>
                  <a:lnTo>
                    <a:pt x="612582" y="550261"/>
                  </a:lnTo>
                  <a:lnTo>
                    <a:pt x="585224" y="581428"/>
                  </a:lnTo>
                  <a:close/>
                </a:path>
                <a:path extrusionOk="0" h="683895" w="683895">
                  <a:moveTo>
                    <a:pt x="553959" y="506651"/>
                  </a:moveTo>
                  <a:close/>
                </a:path>
              </a:pathLst>
            </a:custGeom>
            <a:solidFill>
              <a:srgbClr val="001B4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t/>
              </a:r>
              <a:endPara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778" name="Google Shape;3778;p58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8643494" y="5778543"/>
              <a:ext cx="164176" cy="1641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79" name="Google Shape;3779;p580"/>
            <p:cNvSpPr/>
            <p:nvPr/>
          </p:nvSpPr>
          <p:spPr>
            <a:xfrm>
              <a:off x="8383690" y="5628138"/>
              <a:ext cx="683895" cy="683895"/>
            </a:xfrm>
            <a:custGeom>
              <a:rect b="b" l="l" r="r" t="t"/>
              <a:pathLst>
                <a:path extrusionOk="0" h="683895" w="683895">
                  <a:moveTo>
                    <a:pt x="341895" y="683785"/>
                  </a:moveTo>
                  <a:lnTo>
                    <a:pt x="295503" y="680664"/>
                  </a:lnTo>
                  <a:lnTo>
                    <a:pt x="251007" y="671573"/>
                  </a:lnTo>
                  <a:lnTo>
                    <a:pt x="208815" y="656918"/>
                  </a:lnTo>
                  <a:lnTo>
                    <a:pt x="169335" y="637108"/>
                  </a:lnTo>
                  <a:lnTo>
                    <a:pt x="132974" y="612549"/>
                  </a:lnTo>
                  <a:lnTo>
                    <a:pt x="100139" y="583649"/>
                  </a:lnTo>
                  <a:lnTo>
                    <a:pt x="71238" y="550815"/>
                  </a:lnTo>
                  <a:lnTo>
                    <a:pt x="46679" y="514454"/>
                  </a:lnTo>
                  <a:lnTo>
                    <a:pt x="26868" y="474975"/>
                  </a:lnTo>
                  <a:lnTo>
                    <a:pt x="12212" y="432784"/>
                  </a:lnTo>
                  <a:lnTo>
                    <a:pt x="3121" y="388288"/>
                  </a:lnTo>
                  <a:lnTo>
                    <a:pt x="0" y="341895"/>
                  </a:lnTo>
                  <a:lnTo>
                    <a:pt x="3121" y="295503"/>
                  </a:lnTo>
                  <a:lnTo>
                    <a:pt x="12212" y="251007"/>
                  </a:lnTo>
                  <a:lnTo>
                    <a:pt x="26868" y="208815"/>
                  </a:lnTo>
                  <a:lnTo>
                    <a:pt x="46679" y="169335"/>
                  </a:lnTo>
                  <a:lnTo>
                    <a:pt x="71238" y="132974"/>
                  </a:lnTo>
                  <a:lnTo>
                    <a:pt x="100139" y="100139"/>
                  </a:lnTo>
                  <a:lnTo>
                    <a:pt x="132974" y="71238"/>
                  </a:lnTo>
                  <a:lnTo>
                    <a:pt x="169335" y="46679"/>
                  </a:lnTo>
                  <a:lnTo>
                    <a:pt x="208815" y="26868"/>
                  </a:lnTo>
                  <a:lnTo>
                    <a:pt x="251007" y="12212"/>
                  </a:lnTo>
                  <a:lnTo>
                    <a:pt x="295503" y="3121"/>
                  </a:lnTo>
                  <a:lnTo>
                    <a:pt x="341895" y="0"/>
                  </a:lnTo>
                  <a:lnTo>
                    <a:pt x="388288" y="3121"/>
                  </a:lnTo>
                  <a:lnTo>
                    <a:pt x="432784" y="12212"/>
                  </a:lnTo>
                  <a:lnTo>
                    <a:pt x="474975" y="26868"/>
                  </a:lnTo>
                  <a:lnTo>
                    <a:pt x="514454" y="46679"/>
                  </a:lnTo>
                  <a:lnTo>
                    <a:pt x="550815" y="71238"/>
                  </a:lnTo>
                  <a:lnTo>
                    <a:pt x="583649" y="100139"/>
                  </a:lnTo>
                  <a:lnTo>
                    <a:pt x="585699" y="102469"/>
                  </a:lnTo>
                  <a:lnTo>
                    <a:pt x="341895" y="102469"/>
                  </a:lnTo>
                  <a:lnTo>
                    <a:pt x="293201" y="110323"/>
                  </a:lnTo>
                  <a:lnTo>
                    <a:pt x="250910" y="132193"/>
                  </a:lnTo>
                  <a:lnTo>
                    <a:pt x="217561" y="165542"/>
                  </a:lnTo>
                  <a:lnTo>
                    <a:pt x="195691" y="207833"/>
                  </a:lnTo>
                  <a:lnTo>
                    <a:pt x="187837" y="256528"/>
                  </a:lnTo>
                  <a:lnTo>
                    <a:pt x="211909" y="338473"/>
                  </a:lnTo>
                  <a:lnTo>
                    <a:pt x="264866" y="435795"/>
                  </a:lnTo>
                  <a:lnTo>
                    <a:pt x="317824" y="517164"/>
                  </a:lnTo>
                  <a:lnTo>
                    <a:pt x="341895" y="551249"/>
                  </a:lnTo>
                  <a:lnTo>
                    <a:pt x="612167" y="551249"/>
                  </a:lnTo>
                  <a:lnTo>
                    <a:pt x="583649" y="583649"/>
                  </a:lnTo>
                  <a:lnTo>
                    <a:pt x="550815" y="612549"/>
                  </a:lnTo>
                  <a:lnTo>
                    <a:pt x="514454" y="637108"/>
                  </a:lnTo>
                  <a:lnTo>
                    <a:pt x="474975" y="656918"/>
                  </a:lnTo>
                  <a:lnTo>
                    <a:pt x="432784" y="671573"/>
                  </a:lnTo>
                  <a:lnTo>
                    <a:pt x="388288" y="680664"/>
                  </a:lnTo>
                  <a:lnTo>
                    <a:pt x="341895" y="683785"/>
                  </a:lnTo>
                  <a:close/>
                </a:path>
                <a:path extrusionOk="0" h="683895" w="683895">
                  <a:moveTo>
                    <a:pt x="612167" y="551249"/>
                  </a:moveTo>
                  <a:lnTo>
                    <a:pt x="341895" y="551249"/>
                  </a:lnTo>
                  <a:lnTo>
                    <a:pt x="365967" y="517164"/>
                  </a:lnTo>
                  <a:lnTo>
                    <a:pt x="418925" y="435795"/>
                  </a:lnTo>
                  <a:lnTo>
                    <a:pt x="471882" y="338473"/>
                  </a:lnTo>
                  <a:lnTo>
                    <a:pt x="495954" y="256528"/>
                  </a:lnTo>
                  <a:lnTo>
                    <a:pt x="488099" y="207833"/>
                  </a:lnTo>
                  <a:lnTo>
                    <a:pt x="466228" y="165542"/>
                  </a:lnTo>
                  <a:lnTo>
                    <a:pt x="432878" y="132193"/>
                  </a:lnTo>
                  <a:lnTo>
                    <a:pt x="390588" y="110323"/>
                  </a:lnTo>
                  <a:lnTo>
                    <a:pt x="341895" y="102469"/>
                  </a:lnTo>
                  <a:lnTo>
                    <a:pt x="585699" y="102469"/>
                  </a:lnTo>
                  <a:lnTo>
                    <a:pt x="612549" y="132974"/>
                  </a:lnTo>
                  <a:lnTo>
                    <a:pt x="637108" y="169335"/>
                  </a:lnTo>
                  <a:lnTo>
                    <a:pt x="656918" y="208815"/>
                  </a:lnTo>
                  <a:lnTo>
                    <a:pt x="671573" y="251007"/>
                  </a:lnTo>
                  <a:lnTo>
                    <a:pt x="680664" y="295503"/>
                  </a:lnTo>
                  <a:lnTo>
                    <a:pt x="683785" y="341895"/>
                  </a:lnTo>
                  <a:lnTo>
                    <a:pt x="680664" y="388288"/>
                  </a:lnTo>
                  <a:lnTo>
                    <a:pt x="671573" y="432784"/>
                  </a:lnTo>
                  <a:lnTo>
                    <a:pt x="656918" y="474975"/>
                  </a:lnTo>
                  <a:lnTo>
                    <a:pt x="637108" y="514454"/>
                  </a:lnTo>
                  <a:lnTo>
                    <a:pt x="612549" y="550815"/>
                  </a:lnTo>
                  <a:lnTo>
                    <a:pt x="612167" y="551249"/>
                  </a:lnTo>
                  <a:close/>
                </a:path>
              </a:pathLst>
            </a:custGeom>
            <a:solidFill>
              <a:srgbClr val="001B4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t/>
              </a:r>
              <a:endPara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780" name="Google Shape;3780;p580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1361980" y="4319280"/>
              <a:ext cx="4127503" cy="493806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81" name="Google Shape;3781;p580"/>
            <p:cNvSpPr/>
            <p:nvPr/>
          </p:nvSpPr>
          <p:spPr>
            <a:xfrm>
              <a:off x="1359802" y="6835446"/>
              <a:ext cx="4243705" cy="132079"/>
            </a:xfrm>
            <a:custGeom>
              <a:rect b="b" l="l" r="r" t="t"/>
              <a:pathLst>
                <a:path extrusionOk="0" h="132079" w="4243705">
                  <a:moveTo>
                    <a:pt x="65460" y="131587"/>
                  </a:moveTo>
                  <a:lnTo>
                    <a:pt x="39985" y="126441"/>
                  </a:lnTo>
                  <a:lnTo>
                    <a:pt x="19180" y="112411"/>
                  </a:lnTo>
                  <a:lnTo>
                    <a:pt x="5150" y="91607"/>
                  </a:lnTo>
                  <a:lnTo>
                    <a:pt x="0" y="66139"/>
                  </a:lnTo>
                  <a:lnTo>
                    <a:pt x="5141" y="40654"/>
                  </a:lnTo>
                  <a:lnTo>
                    <a:pt x="19164" y="19843"/>
                  </a:lnTo>
                  <a:lnTo>
                    <a:pt x="39964" y="5813"/>
                  </a:lnTo>
                  <a:lnTo>
                    <a:pt x="65438" y="669"/>
                  </a:lnTo>
                  <a:lnTo>
                    <a:pt x="4178249" y="0"/>
                  </a:lnTo>
                  <a:lnTo>
                    <a:pt x="4203736" y="5143"/>
                  </a:lnTo>
                  <a:lnTo>
                    <a:pt x="4224543" y="19170"/>
                  </a:lnTo>
                  <a:lnTo>
                    <a:pt x="4238568" y="39970"/>
                  </a:lnTo>
                  <a:lnTo>
                    <a:pt x="4243710" y="65436"/>
                  </a:lnTo>
                  <a:lnTo>
                    <a:pt x="4238568" y="90928"/>
                  </a:lnTo>
                  <a:lnTo>
                    <a:pt x="4224547" y="111741"/>
                  </a:lnTo>
                  <a:lnTo>
                    <a:pt x="4203750" y="125773"/>
                  </a:lnTo>
                  <a:lnTo>
                    <a:pt x="4178283" y="130917"/>
                  </a:lnTo>
                  <a:lnTo>
                    <a:pt x="65460" y="131587"/>
                  </a:lnTo>
                  <a:close/>
                </a:path>
              </a:pathLst>
            </a:custGeom>
            <a:solidFill>
              <a:srgbClr val="290708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t/>
              </a:r>
              <a:endPara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782" name="Google Shape;3782;p580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3560794" y="6582484"/>
              <a:ext cx="100400" cy="11808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83" name="Google Shape;3783;p580"/>
            <p:cNvSpPr/>
            <p:nvPr/>
          </p:nvSpPr>
          <p:spPr>
            <a:xfrm>
              <a:off x="3572141" y="6361645"/>
              <a:ext cx="182245" cy="434975"/>
            </a:xfrm>
            <a:custGeom>
              <a:rect b="b" l="l" r="r" t="t"/>
              <a:pathLst>
                <a:path extrusionOk="0" h="434975" w="182245">
                  <a:moveTo>
                    <a:pt x="181775" y="5778"/>
                  </a:moveTo>
                  <a:lnTo>
                    <a:pt x="180911" y="3733"/>
                  </a:lnTo>
                  <a:lnTo>
                    <a:pt x="171551" y="0"/>
                  </a:lnTo>
                  <a:lnTo>
                    <a:pt x="169532" y="901"/>
                  </a:lnTo>
                  <a:lnTo>
                    <a:pt x="162293" y="19062"/>
                  </a:lnTo>
                  <a:lnTo>
                    <a:pt x="156667" y="16814"/>
                  </a:lnTo>
                  <a:lnTo>
                    <a:pt x="154241" y="17868"/>
                  </a:lnTo>
                  <a:lnTo>
                    <a:pt x="9029" y="382485"/>
                  </a:lnTo>
                  <a:lnTo>
                    <a:pt x="10071" y="384924"/>
                  </a:lnTo>
                  <a:lnTo>
                    <a:pt x="12915" y="386067"/>
                  </a:lnTo>
                  <a:lnTo>
                    <a:pt x="0" y="429641"/>
                  </a:lnTo>
                  <a:lnTo>
                    <a:pt x="1485" y="432689"/>
                  </a:lnTo>
                  <a:lnTo>
                    <a:pt x="4267" y="433793"/>
                  </a:lnTo>
                  <a:lnTo>
                    <a:pt x="7023" y="434886"/>
                  </a:lnTo>
                  <a:lnTo>
                    <a:pt x="10198" y="433705"/>
                  </a:lnTo>
                  <a:lnTo>
                    <a:pt x="30772" y="393153"/>
                  </a:lnTo>
                  <a:lnTo>
                    <a:pt x="31483" y="393433"/>
                  </a:lnTo>
                  <a:lnTo>
                    <a:pt x="33604" y="394284"/>
                  </a:lnTo>
                  <a:lnTo>
                    <a:pt x="36042" y="393230"/>
                  </a:lnTo>
                  <a:lnTo>
                    <a:pt x="181229" y="28613"/>
                  </a:lnTo>
                  <a:lnTo>
                    <a:pt x="180174" y="26187"/>
                  </a:lnTo>
                  <a:lnTo>
                    <a:pt x="174548" y="23952"/>
                  </a:lnTo>
                  <a:lnTo>
                    <a:pt x="181775" y="5778"/>
                  </a:lnTo>
                  <a:close/>
                </a:path>
              </a:pathLst>
            </a:custGeom>
            <a:solidFill>
              <a:srgbClr val="31255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t/>
              </a:r>
              <a:endPara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4" name="Google Shape;3784;p580"/>
            <p:cNvSpPr/>
            <p:nvPr/>
          </p:nvSpPr>
          <p:spPr>
            <a:xfrm>
              <a:off x="3593334" y="6536023"/>
              <a:ext cx="238125" cy="259079"/>
            </a:xfrm>
            <a:custGeom>
              <a:rect b="b" l="l" r="r" t="t"/>
              <a:pathLst>
                <a:path extrusionOk="0" h="259079" w="238125">
                  <a:moveTo>
                    <a:pt x="49593" y="258994"/>
                  </a:moveTo>
                  <a:lnTo>
                    <a:pt x="46824" y="256214"/>
                  </a:lnTo>
                  <a:lnTo>
                    <a:pt x="44324" y="250816"/>
                  </a:lnTo>
                  <a:lnTo>
                    <a:pt x="45638" y="245821"/>
                  </a:lnTo>
                  <a:lnTo>
                    <a:pt x="47646" y="241684"/>
                  </a:lnTo>
                  <a:lnTo>
                    <a:pt x="47233" y="238865"/>
                  </a:lnTo>
                  <a:lnTo>
                    <a:pt x="41826" y="239310"/>
                  </a:lnTo>
                  <a:lnTo>
                    <a:pt x="31789" y="241079"/>
                  </a:lnTo>
                  <a:lnTo>
                    <a:pt x="20915" y="240638"/>
                  </a:lnTo>
                  <a:lnTo>
                    <a:pt x="12994" y="234451"/>
                  </a:lnTo>
                  <a:lnTo>
                    <a:pt x="12051" y="222957"/>
                  </a:lnTo>
                  <a:lnTo>
                    <a:pt x="17486" y="211802"/>
                  </a:lnTo>
                  <a:lnTo>
                    <a:pt x="24844" y="202917"/>
                  </a:lnTo>
                  <a:lnTo>
                    <a:pt x="29671" y="198233"/>
                  </a:lnTo>
                  <a:lnTo>
                    <a:pt x="28088" y="197353"/>
                  </a:lnTo>
                  <a:lnTo>
                    <a:pt x="21318" y="197643"/>
                  </a:lnTo>
                  <a:lnTo>
                    <a:pt x="13241" y="197014"/>
                  </a:lnTo>
                  <a:lnTo>
                    <a:pt x="7741" y="193376"/>
                  </a:lnTo>
                  <a:lnTo>
                    <a:pt x="5935" y="182297"/>
                  </a:lnTo>
                  <a:lnTo>
                    <a:pt x="9616" y="171477"/>
                  </a:lnTo>
                  <a:lnTo>
                    <a:pt x="16091" y="161943"/>
                  </a:lnTo>
                  <a:lnTo>
                    <a:pt x="22671" y="154718"/>
                  </a:lnTo>
                  <a:lnTo>
                    <a:pt x="20978" y="154143"/>
                  </a:lnTo>
                  <a:lnTo>
                    <a:pt x="14502" y="154042"/>
                  </a:lnTo>
                  <a:lnTo>
                    <a:pt x="6564" y="151360"/>
                  </a:lnTo>
                  <a:lnTo>
                    <a:pt x="480" y="143043"/>
                  </a:lnTo>
                  <a:lnTo>
                    <a:pt x="0" y="136166"/>
                  </a:lnTo>
                  <a:lnTo>
                    <a:pt x="2516" y="126655"/>
                  </a:lnTo>
                  <a:lnTo>
                    <a:pt x="45288" y="71066"/>
                  </a:lnTo>
                  <a:lnTo>
                    <a:pt x="86406" y="29786"/>
                  </a:lnTo>
                  <a:lnTo>
                    <a:pt x="121963" y="3433"/>
                  </a:lnTo>
                  <a:lnTo>
                    <a:pt x="147154" y="0"/>
                  </a:lnTo>
                  <a:lnTo>
                    <a:pt x="164019" y="5338"/>
                  </a:lnTo>
                  <a:lnTo>
                    <a:pt x="174298" y="13704"/>
                  </a:lnTo>
                  <a:lnTo>
                    <a:pt x="179732" y="19353"/>
                  </a:lnTo>
                  <a:lnTo>
                    <a:pt x="189390" y="25099"/>
                  </a:lnTo>
                  <a:lnTo>
                    <a:pt x="220736" y="60079"/>
                  </a:lnTo>
                  <a:lnTo>
                    <a:pt x="220581" y="70225"/>
                  </a:lnTo>
                  <a:lnTo>
                    <a:pt x="220801" y="79774"/>
                  </a:lnTo>
                  <a:lnTo>
                    <a:pt x="221153" y="82270"/>
                  </a:lnTo>
                  <a:lnTo>
                    <a:pt x="223206" y="87036"/>
                  </a:lnTo>
                  <a:lnTo>
                    <a:pt x="235069" y="102497"/>
                  </a:lnTo>
                  <a:lnTo>
                    <a:pt x="238080" y="115940"/>
                  </a:lnTo>
                  <a:lnTo>
                    <a:pt x="232883" y="137778"/>
                  </a:lnTo>
                  <a:lnTo>
                    <a:pt x="228436" y="148909"/>
                  </a:lnTo>
                  <a:lnTo>
                    <a:pt x="234041" y="150395"/>
                  </a:lnTo>
                  <a:lnTo>
                    <a:pt x="221175" y="190894"/>
                  </a:lnTo>
                  <a:lnTo>
                    <a:pt x="194220" y="224784"/>
                  </a:lnTo>
                  <a:lnTo>
                    <a:pt x="148633" y="241307"/>
                  </a:lnTo>
                  <a:lnTo>
                    <a:pt x="107237" y="253797"/>
                  </a:lnTo>
                  <a:lnTo>
                    <a:pt x="103724" y="254551"/>
                  </a:lnTo>
                  <a:lnTo>
                    <a:pt x="93637" y="256209"/>
                  </a:lnTo>
                  <a:lnTo>
                    <a:pt x="77658" y="257866"/>
                  </a:lnTo>
                  <a:lnTo>
                    <a:pt x="56468" y="258620"/>
                  </a:lnTo>
                  <a:lnTo>
                    <a:pt x="54006" y="258620"/>
                  </a:lnTo>
                  <a:lnTo>
                    <a:pt x="49593" y="258994"/>
                  </a:lnTo>
                  <a:close/>
                </a:path>
              </a:pathLst>
            </a:custGeom>
            <a:solidFill>
              <a:srgbClr val="F6945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t/>
              </a:r>
              <a:endPara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785" name="Google Shape;3785;p580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3618410" y="6586807"/>
              <a:ext cx="176381" cy="18774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86" name="Google Shape;3786;p580"/>
            <p:cNvSpPr/>
            <p:nvPr/>
          </p:nvSpPr>
          <p:spPr>
            <a:xfrm>
              <a:off x="3248012" y="6055334"/>
              <a:ext cx="1702435" cy="785495"/>
            </a:xfrm>
            <a:custGeom>
              <a:rect b="b" l="l" r="r" t="t"/>
              <a:pathLst>
                <a:path extrusionOk="0" h="785495" w="1702435">
                  <a:moveTo>
                    <a:pt x="1702104" y="28613"/>
                  </a:moveTo>
                  <a:lnTo>
                    <a:pt x="1695551" y="14122"/>
                  </a:lnTo>
                  <a:lnTo>
                    <a:pt x="1683372" y="3886"/>
                  </a:lnTo>
                  <a:lnTo>
                    <a:pt x="1667141" y="0"/>
                  </a:lnTo>
                  <a:lnTo>
                    <a:pt x="843305" y="114"/>
                  </a:lnTo>
                  <a:lnTo>
                    <a:pt x="796569" y="15836"/>
                  </a:lnTo>
                  <a:lnTo>
                    <a:pt x="768807" y="56591"/>
                  </a:lnTo>
                  <a:lnTo>
                    <a:pt x="579335" y="730605"/>
                  </a:lnTo>
                  <a:lnTo>
                    <a:pt x="579081" y="736866"/>
                  </a:lnTo>
                  <a:lnTo>
                    <a:pt x="36969" y="736930"/>
                  </a:lnTo>
                  <a:lnTo>
                    <a:pt x="29083" y="742010"/>
                  </a:lnTo>
                  <a:lnTo>
                    <a:pt x="18567" y="753173"/>
                  </a:lnTo>
                  <a:lnTo>
                    <a:pt x="9372" y="764336"/>
                  </a:lnTo>
                  <a:lnTo>
                    <a:pt x="5435" y="769404"/>
                  </a:lnTo>
                  <a:lnTo>
                    <a:pt x="0" y="775677"/>
                  </a:lnTo>
                  <a:lnTo>
                    <a:pt x="4648" y="785241"/>
                  </a:lnTo>
                  <a:lnTo>
                    <a:pt x="13931" y="785355"/>
                  </a:lnTo>
                  <a:lnTo>
                    <a:pt x="620661" y="785253"/>
                  </a:lnTo>
                  <a:lnTo>
                    <a:pt x="1435354" y="785126"/>
                  </a:lnTo>
                  <a:lnTo>
                    <a:pt x="1481696" y="769556"/>
                  </a:lnTo>
                  <a:lnTo>
                    <a:pt x="1509242" y="729145"/>
                  </a:lnTo>
                  <a:lnTo>
                    <a:pt x="1701457" y="45288"/>
                  </a:lnTo>
                  <a:lnTo>
                    <a:pt x="1702104" y="28613"/>
                  </a:lnTo>
                  <a:close/>
                </a:path>
              </a:pathLst>
            </a:custGeom>
            <a:solidFill>
              <a:srgbClr val="DB294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t/>
              </a:r>
              <a:endPara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7" name="Google Shape;3787;p580"/>
            <p:cNvSpPr/>
            <p:nvPr/>
          </p:nvSpPr>
          <p:spPr>
            <a:xfrm>
              <a:off x="3844303" y="6073450"/>
              <a:ext cx="1106804" cy="767715"/>
            </a:xfrm>
            <a:custGeom>
              <a:rect b="b" l="l" r="r" t="t"/>
              <a:pathLst>
                <a:path extrusionOk="0" h="767715" w="1106804">
                  <a:moveTo>
                    <a:pt x="24696" y="767147"/>
                  </a:moveTo>
                  <a:lnTo>
                    <a:pt x="13238" y="764408"/>
                  </a:lnTo>
                  <a:lnTo>
                    <a:pt x="4630" y="757179"/>
                  </a:lnTo>
                  <a:lnTo>
                    <a:pt x="0" y="746937"/>
                  </a:lnTo>
                  <a:lnTo>
                    <a:pt x="475" y="735161"/>
                  </a:lnTo>
                  <a:lnTo>
                    <a:pt x="191514" y="55485"/>
                  </a:lnTo>
                  <a:lnTo>
                    <a:pt x="218739" y="15540"/>
                  </a:lnTo>
                  <a:lnTo>
                    <a:pt x="264565" y="147"/>
                  </a:lnTo>
                  <a:lnTo>
                    <a:pt x="1081897" y="0"/>
                  </a:lnTo>
                  <a:lnTo>
                    <a:pt x="1093351" y="2738"/>
                  </a:lnTo>
                  <a:lnTo>
                    <a:pt x="1101951" y="9968"/>
                  </a:lnTo>
                  <a:lnTo>
                    <a:pt x="1106580" y="20210"/>
                  </a:lnTo>
                  <a:lnTo>
                    <a:pt x="1106119" y="31986"/>
                  </a:lnTo>
                  <a:lnTo>
                    <a:pt x="915079" y="711662"/>
                  </a:lnTo>
                  <a:lnTo>
                    <a:pt x="887854" y="751598"/>
                  </a:lnTo>
                  <a:lnTo>
                    <a:pt x="842028" y="766999"/>
                  </a:lnTo>
                  <a:lnTo>
                    <a:pt x="24696" y="767147"/>
                  </a:lnTo>
                  <a:close/>
                </a:path>
              </a:pathLst>
            </a:custGeom>
            <a:solidFill>
              <a:srgbClr val="0D111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t/>
              </a:r>
              <a:endPara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88" name="Google Shape;3788;p580"/>
          <p:cNvSpPr txBox="1"/>
          <p:nvPr>
            <p:ph type="title"/>
          </p:nvPr>
        </p:nvSpPr>
        <p:spPr>
          <a:xfrm>
            <a:off x="592877" y="1000268"/>
            <a:ext cx="2268600" cy="4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zh-CN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Contact Us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9" name="Google Shape;3789;p580"/>
          <p:cNvSpPr txBox="1"/>
          <p:nvPr/>
        </p:nvSpPr>
        <p:spPr>
          <a:xfrm>
            <a:off x="2822100" y="1713708"/>
            <a:ext cx="3499800" cy="16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25">
            <a:spAutoFit/>
          </a:bodyPr>
          <a:lstStyle/>
          <a:p>
            <a:pPr indent="50800" lvl="0" marL="12700" marR="0" rtl="0" algn="l">
              <a:lnSpc>
                <a:spcPct val="1529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CN" sz="2000" u="sng" cap="none" strike="noStrike">
                <a:solidFill>
                  <a:schemeClr val="hlink"/>
                </a:solidFill>
                <a:latin typeface="Tahoma"/>
                <a:ea typeface="Tahoma"/>
                <a:cs typeface="Tahoma"/>
                <a:sym typeface="Tahoma"/>
                <a:hlinkClick r:id="rId9"/>
              </a:rPr>
              <a:t>WWW.MONEYHABITUDES.COM</a:t>
            </a:r>
            <a:r>
              <a:rPr b="0" i="0" lang="zh-CN" sz="2000" u="none" cap="none" strike="noStrike">
                <a:solidFill>
                  <a:srgbClr val="001B4F"/>
                </a:solidFill>
                <a:latin typeface="Tahoma"/>
                <a:ea typeface="Tahoma"/>
                <a:cs typeface="Tahoma"/>
                <a:sym typeface="Tahoma"/>
              </a:rPr>
              <a:t> 9414449189</a:t>
            </a:r>
            <a:endParaRPr b="0" i="0" sz="20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12700" marR="25400" rtl="0" algn="l">
              <a:lnSpc>
                <a:spcPct val="100734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CN" sz="2000" u="none" cap="none" strike="noStrike">
                <a:solidFill>
                  <a:srgbClr val="001B4F"/>
                </a:solidFill>
                <a:latin typeface="Tahoma"/>
                <a:ea typeface="Tahoma"/>
                <a:cs typeface="Tahoma"/>
                <a:sym typeface="Tahoma"/>
              </a:rPr>
              <a:t>5830 JAMILA RIVER DR VENICE FLORIDA 34293</a:t>
            </a:r>
            <a:endParaRPr b="0" i="0" sz="20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